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61" r:id="rId3"/>
    <p:sldId id="273" r:id="rId4"/>
    <p:sldId id="274" r:id="rId6"/>
    <p:sldId id="275" r:id="rId7"/>
    <p:sldId id="276" r:id="rId8"/>
    <p:sldId id="262" r:id="rId9"/>
    <p:sldId id="264" r:id="rId10"/>
    <p:sldId id="277" r:id="rId11"/>
    <p:sldId id="265" r:id="rId12"/>
    <p:sldId id="266" r:id="rId13"/>
    <p:sldId id="267" r:id="rId14"/>
    <p:sldId id="270" r:id="rId15"/>
    <p:sldId id="268" r:id="rId16"/>
    <p:sldId id="278" r:id="rId17"/>
    <p:sldId id="271" r:id="rId18"/>
    <p:sldId id="269" r:id="rId19"/>
    <p:sldId id="280" r:id="rId20"/>
    <p:sldId id="279" r:id="rId21"/>
    <p:sldId id="272" r:id="rId22"/>
    <p:sldId id="281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5"/>
    <a:srgbClr val="A6A6A6"/>
    <a:srgbClr val="434343"/>
    <a:srgbClr val="616161"/>
    <a:srgbClr val="6B6B6B"/>
    <a:srgbClr val="141414"/>
    <a:srgbClr val="282828"/>
    <a:srgbClr val="323232"/>
    <a:srgbClr val="3E3E3E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-180" y="-78"/>
      </p:cViewPr>
      <p:guideLst>
        <p:guide orient="horz" pos="2183"/>
        <p:guide pos="7355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5" Type="http://schemas.microsoft.com/office/2011/relationships/chartColorStyle" Target="colors1.xml"/><Relationship Id="rId4" Type="http://schemas.microsoft.com/office/2011/relationships/chartStyle" Target="style1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2015年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1月份</c:v>
                </c:pt>
                <c:pt idx="1">
                  <c:v>2月份</c:v>
                </c:pt>
                <c:pt idx="2">
                  <c:v>3月份</c:v>
                </c:pt>
                <c:pt idx="3">
                  <c:v>4月份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2016年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1月份</c:v>
                </c:pt>
                <c:pt idx="1">
                  <c:v>2月份</c:v>
                </c:pt>
                <c:pt idx="2">
                  <c:v>3月份</c:v>
                </c:pt>
                <c:pt idx="3">
                  <c:v>4月份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1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1月份</c:v>
                </c:pt>
                <c:pt idx="1">
                  <c:v>2月份</c:v>
                </c:pt>
                <c:pt idx="2">
                  <c:v>3月份</c:v>
                </c:pt>
                <c:pt idx="3">
                  <c:v>4月份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4180352"/>
        <c:axId val="104657664"/>
      </c:barChart>
      <c:catAx>
        <c:axId val="104180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04657664"/>
        <c:crosses val="autoZero"/>
        <c:auto val="1"/>
        <c:lblAlgn val="ctr"/>
        <c:lblOffset val="100"/>
        <c:noMultiLvlLbl val="0"/>
      </c:catAx>
      <c:valAx>
        <c:axId val="104657664"/>
        <c:scaling>
          <c:orientation val="minMax"/>
          <c:max val="4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104180352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6050C9-6041-4AEE-BAD6-0DC35E7C798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7ACBEE-763B-4BDF-90CB-4D27C2D4AA6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7ACBEE-763B-4BDF-90CB-4D27C2D4AA6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C038B4-ADA0-4513-8F65-70E608C2F60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E2C413-0E47-4E1C-BA15-BC564B0561B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46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208329" cy="6874329"/>
          </a:xfrm>
          <a:prstGeom prst="rect">
            <a:avLst/>
          </a:prstGeom>
          <a:solidFill>
            <a:srgbClr val="2B2B2B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700355" y="1254173"/>
            <a:ext cx="2791291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8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</a:t>
            </a:r>
            <a:endParaRPr lang="en-US" altLang="zh-CN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238750" y="4077584"/>
            <a:ext cx="17145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彙報人：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894209" y="6016963"/>
            <a:ext cx="406757" cy="391888"/>
            <a:chOff x="5806793" y="6106887"/>
            <a:chExt cx="406757" cy="391888"/>
          </a:xfrm>
          <a:solidFill>
            <a:schemeClr val="bg1"/>
          </a:solidFill>
        </p:grpSpPr>
        <p:sp>
          <p:nvSpPr>
            <p:cNvPr id="11" name="Freeform 6"/>
            <p:cNvSpPr>
              <a:spLocks noEditPoints="1"/>
            </p:cNvSpPr>
            <p:nvPr/>
          </p:nvSpPr>
          <p:spPr bwMode="auto">
            <a:xfrm rot="5400000">
              <a:off x="5879542" y="6034138"/>
              <a:ext cx="261259" cy="406757"/>
            </a:xfrm>
            <a:custGeom>
              <a:avLst/>
              <a:gdLst>
                <a:gd name="T0" fmla="*/ 54 w 246"/>
                <a:gd name="T1" fmla="*/ 0 h 383"/>
                <a:gd name="T2" fmla="*/ 0 w 246"/>
                <a:gd name="T3" fmla="*/ 53 h 383"/>
                <a:gd name="T4" fmla="*/ 139 w 246"/>
                <a:gd name="T5" fmla="*/ 191 h 383"/>
                <a:gd name="T6" fmla="*/ 0 w 246"/>
                <a:gd name="T7" fmla="*/ 330 h 383"/>
                <a:gd name="T8" fmla="*/ 54 w 246"/>
                <a:gd name="T9" fmla="*/ 383 h 383"/>
                <a:gd name="T10" fmla="*/ 246 w 246"/>
                <a:gd name="T11" fmla="*/ 191 h 383"/>
                <a:gd name="T12" fmla="*/ 54 w 246"/>
                <a:gd name="T13" fmla="*/ 0 h 383"/>
                <a:gd name="T14" fmla="*/ 54 w 246"/>
                <a:gd name="T15" fmla="*/ 0 h 383"/>
                <a:gd name="T16" fmla="*/ 54 w 246"/>
                <a:gd name="T17" fmla="*/ 0 h 383"/>
                <a:gd name="T18" fmla="*/ 54 w 246"/>
                <a:gd name="T19" fmla="*/ 0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383">
                  <a:moveTo>
                    <a:pt x="54" y="0"/>
                  </a:moveTo>
                  <a:lnTo>
                    <a:pt x="0" y="53"/>
                  </a:lnTo>
                  <a:lnTo>
                    <a:pt x="139" y="191"/>
                  </a:lnTo>
                  <a:lnTo>
                    <a:pt x="0" y="330"/>
                  </a:lnTo>
                  <a:lnTo>
                    <a:pt x="54" y="383"/>
                  </a:lnTo>
                  <a:lnTo>
                    <a:pt x="246" y="191"/>
                  </a:lnTo>
                  <a:lnTo>
                    <a:pt x="54" y="0"/>
                  </a:lnTo>
                  <a:lnTo>
                    <a:pt x="54" y="0"/>
                  </a:lnTo>
                  <a:moveTo>
                    <a:pt x="54" y="0"/>
                  </a:moveTo>
                  <a:lnTo>
                    <a:pt x="54" y="0"/>
                  </a:lnTo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 rot="5400000">
              <a:off x="5879542" y="6164767"/>
              <a:ext cx="261259" cy="406757"/>
            </a:xfrm>
            <a:custGeom>
              <a:avLst/>
              <a:gdLst>
                <a:gd name="T0" fmla="*/ 54 w 246"/>
                <a:gd name="T1" fmla="*/ 0 h 383"/>
                <a:gd name="T2" fmla="*/ 0 w 246"/>
                <a:gd name="T3" fmla="*/ 53 h 383"/>
                <a:gd name="T4" fmla="*/ 139 w 246"/>
                <a:gd name="T5" fmla="*/ 191 h 383"/>
                <a:gd name="T6" fmla="*/ 0 w 246"/>
                <a:gd name="T7" fmla="*/ 330 h 383"/>
                <a:gd name="T8" fmla="*/ 54 w 246"/>
                <a:gd name="T9" fmla="*/ 383 h 383"/>
                <a:gd name="T10" fmla="*/ 246 w 246"/>
                <a:gd name="T11" fmla="*/ 191 h 383"/>
                <a:gd name="T12" fmla="*/ 54 w 246"/>
                <a:gd name="T13" fmla="*/ 0 h 383"/>
                <a:gd name="T14" fmla="*/ 54 w 246"/>
                <a:gd name="T15" fmla="*/ 0 h 383"/>
                <a:gd name="T16" fmla="*/ 54 w 246"/>
                <a:gd name="T17" fmla="*/ 0 h 383"/>
                <a:gd name="T18" fmla="*/ 54 w 246"/>
                <a:gd name="T19" fmla="*/ 0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6" h="383">
                  <a:moveTo>
                    <a:pt x="54" y="0"/>
                  </a:moveTo>
                  <a:lnTo>
                    <a:pt x="0" y="53"/>
                  </a:lnTo>
                  <a:lnTo>
                    <a:pt x="139" y="191"/>
                  </a:lnTo>
                  <a:lnTo>
                    <a:pt x="0" y="330"/>
                  </a:lnTo>
                  <a:lnTo>
                    <a:pt x="54" y="383"/>
                  </a:lnTo>
                  <a:lnTo>
                    <a:pt x="246" y="191"/>
                  </a:lnTo>
                  <a:lnTo>
                    <a:pt x="54" y="0"/>
                  </a:lnTo>
                  <a:lnTo>
                    <a:pt x="54" y="0"/>
                  </a:lnTo>
                  <a:moveTo>
                    <a:pt x="54" y="0"/>
                  </a:moveTo>
                  <a:lnTo>
                    <a:pt x="54" y="0"/>
                  </a:lnTo>
                </a:path>
              </a:pathLst>
            </a:custGeom>
            <a:grpFill/>
            <a:ln w="1270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</p:grpSp>
      <p:cxnSp>
        <p:nvCxnSpPr>
          <p:cNvPr id="21" name="直接连接符 20"/>
          <p:cNvCxnSpPr/>
          <p:nvPr/>
        </p:nvCxnSpPr>
        <p:spPr>
          <a:xfrm>
            <a:off x="3336472" y="3871818"/>
            <a:ext cx="551905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532017" y="2401290"/>
            <a:ext cx="5127966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9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工作彙報</a:t>
            </a:r>
            <a:endParaRPr lang="zh-CN" altLang="en-US" sz="9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文本框 34"/>
          <p:cNvSpPr txBox="1"/>
          <p:nvPr/>
        </p:nvSpPr>
        <p:spPr>
          <a:xfrm>
            <a:off x="10472058" y="2045670"/>
            <a:ext cx="17907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72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89706" y="2045671"/>
            <a:ext cx="17907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72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786392" y="3318586"/>
            <a:ext cx="3946070" cy="17697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528466" y="3318586"/>
            <a:ext cx="3946070" cy="17697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工作亮點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4474536" y="2225290"/>
            <a:ext cx="3311856" cy="3311856"/>
          </a:xfrm>
          <a:prstGeom prst="ellipse">
            <a:avLst/>
          </a:prstGeom>
          <a:blipFill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5728164" y="5592597"/>
            <a:ext cx="1109751" cy="702006"/>
            <a:chOff x="5755944" y="1523284"/>
            <a:chExt cx="1109751" cy="702006"/>
          </a:xfrm>
        </p:grpSpPr>
        <p:sp>
          <p:nvSpPr>
            <p:cNvPr id="4" name="椭圆 3"/>
            <p:cNvSpPr/>
            <p:nvPr/>
          </p:nvSpPr>
          <p:spPr>
            <a:xfrm>
              <a:off x="5755944" y="1523284"/>
              <a:ext cx="702006" cy="70200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等腰三角形 24"/>
            <p:cNvSpPr/>
            <p:nvPr/>
          </p:nvSpPr>
          <p:spPr>
            <a:xfrm rot="5400000">
              <a:off x="6531132" y="1713358"/>
              <a:ext cx="359346" cy="30978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329977" y="1441396"/>
            <a:ext cx="1113390" cy="702006"/>
            <a:chOff x="5368077" y="5537146"/>
            <a:chExt cx="1113390" cy="702006"/>
          </a:xfrm>
        </p:grpSpPr>
        <p:sp>
          <p:nvSpPr>
            <p:cNvPr id="20" name="椭圆 19"/>
            <p:cNvSpPr/>
            <p:nvPr/>
          </p:nvSpPr>
          <p:spPr>
            <a:xfrm>
              <a:off x="5779461" y="5537146"/>
              <a:ext cx="702006" cy="702006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6200000" flipH="1">
              <a:off x="5343295" y="5733259"/>
              <a:ext cx="359346" cy="309781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5753295" y="5712768"/>
            <a:ext cx="67848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764878" y="1544689"/>
            <a:ext cx="67848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94111" y="2502288"/>
            <a:ext cx="17907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2525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5400" b="1" dirty="0">
              <a:solidFill>
                <a:srgbClr val="2525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764784" y="2502288"/>
            <a:ext cx="17907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rgbClr val="2525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5400" b="1" dirty="0">
              <a:solidFill>
                <a:srgbClr val="2525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10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B2B2B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1515836" y="4079648"/>
            <a:ext cx="1567543" cy="471034"/>
            <a:chOff x="1515836" y="3965348"/>
            <a:chExt cx="1567543" cy="471034"/>
          </a:xfrm>
        </p:grpSpPr>
        <p:sp>
          <p:nvSpPr>
            <p:cNvPr id="6" name="圆角矩形 5"/>
            <p:cNvSpPr/>
            <p:nvPr/>
          </p:nvSpPr>
          <p:spPr>
            <a:xfrm>
              <a:off x="1515836" y="3965348"/>
              <a:ext cx="1567543" cy="47103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58737" y="4016828"/>
              <a:ext cx="914400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演界網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1793421" y="2927132"/>
            <a:ext cx="1747157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87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64720" y="2467553"/>
            <a:ext cx="6368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  <a:latin typeface="+mn-ea"/>
              </a:rPr>
              <a:t>“</a:t>
            </a:r>
            <a:endParaRPr lang="zh-CN" altLang="en-US" sz="80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571086" y="2838322"/>
            <a:ext cx="4163214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D3D3D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rgbClr val="D3D3D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3346282" y="2463855"/>
            <a:ext cx="0" cy="2523816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創新實踐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D3D3D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rgbClr val="D3D3D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1086" y="3470967"/>
            <a:ext cx="7249314" cy="152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基於演示設計的一站式線上演示、素材銷售、服務交易系統。誕生於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由中國專業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設計領跑者上海銳普廣告有限公司整合銳普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設計、銳普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論壇、銳普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商城、銳普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市場等資源組建成立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571086" y="2483187"/>
            <a:ext cx="4572199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320100" y="1774519"/>
            <a:ext cx="3043413" cy="2370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</a:t>
            </a:r>
            <a:endParaRPr lang="zh-CN" altLang="en-US" dirty="0"/>
          </a:p>
          <a:p>
            <a:pPr algn="just">
              <a:lnSpc>
                <a:spcPct val="130000"/>
              </a:lnSpc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經驗分享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4647845" y="2539063"/>
            <a:ext cx="2899953" cy="3471262"/>
            <a:chOff x="-1563058" y="2881889"/>
            <a:chExt cx="2175854" cy="2604511"/>
          </a:xfrm>
        </p:grpSpPr>
        <p:grpSp>
          <p:nvGrpSpPr>
            <p:cNvPr id="61" name="组合 60"/>
            <p:cNvGrpSpPr/>
            <p:nvPr/>
          </p:nvGrpSpPr>
          <p:grpSpPr>
            <a:xfrm>
              <a:off x="-1563058" y="2881889"/>
              <a:ext cx="2175854" cy="2604511"/>
              <a:chOff x="-1563058" y="2881889"/>
              <a:chExt cx="2175854" cy="2604511"/>
            </a:xfrm>
          </p:grpSpPr>
          <p:grpSp>
            <p:nvGrpSpPr>
              <p:cNvPr id="57" name="组合 56"/>
              <p:cNvGrpSpPr/>
              <p:nvPr/>
            </p:nvGrpSpPr>
            <p:grpSpPr>
              <a:xfrm>
                <a:off x="-1095775" y="2881889"/>
                <a:ext cx="1041350" cy="1094364"/>
                <a:chOff x="-1095775" y="2881889"/>
                <a:chExt cx="1041350" cy="1094364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15" name="Freeform 8"/>
                <p:cNvSpPr/>
                <p:nvPr/>
              </p:nvSpPr>
              <p:spPr bwMode="auto">
                <a:xfrm>
                  <a:off x="-889020" y="2887190"/>
                  <a:ext cx="792183" cy="793698"/>
                </a:xfrm>
                <a:custGeom>
                  <a:avLst/>
                  <a:gdLst>
                    <a:gd name="T0" fmla="*/ 508 w 1394"/>
                    <a:gd name="T1" fmla="*/ 1394 h 1394"/>
                    <a:gd name="T2" fmla="*/ 341 w 1394"/>
                    <a:gd name="T3" fmla="*/ 1271 h 1394"/>
                    <a:gd name="T4" fmla="*/ 343 w 1394"/>
                    <a:gd name="T5" fmla="*/ 341 h 1394"/>
                    <a:gd name="T6" fmla="*/ 1273 w 1394"/>
                    <a:gd name="T7" fmla="*/ 343 h 1394"/>
                    <a:gd name="T8" fmla="*/ 1394 w 1394"/>
                    <a:gd name="T9" fmla="*/ 512 h 1394"/>
                    <a:gd name="T10" fmla="*/ 1238 w 1394"/>
                    <a:gd name="T11" fmla="*/ 269 h 1394"/>
                    <a:gd name="T12" fmla="*/ 269 w 1394"/>
                    <a:gd name="T13" fmla="*/ 267 h 1394"/>
                    <a:gd name="T14" fmla="*/ 267 w 1394"/>
                    <a:gd name="T15" fmla="*/ 1237 h 1394"/>
                    <a:gd name="T16" fmla="*/ 508 w 1394"/>
                    <a:gd name="T17" fmla="*/ 1394 h 13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94" h="1394">
                      <a:moveTo>
                        <a:pt x="508" y="1394"/>
                      </a:moveTo>
                      <a:cubicBezTo>
                        <a:pt x="448" y="1363"/>
                        <a:pt x="391" y="1322"/>
                        <a:pt x="341" y="1271"/>
                      </a:cubicBezTo>
                      <a:cubicBezTo>
                        <a:pt x="84" y="1014"/>
                        <a:pt x="85" y="598"/>
                        <a:pt x="343" y="341"/>
                      </a:cubicBezTo>
                      <a:cubicBezTo>
                        <a:pt x="600" y="85"/>
                        <a:pt x="1017" y="86"/>
                        <a:pt x="1273" y="343"/>
                      </a:cubicBezTo>
                      <a:cubicBezTo>
                        <a:pt x="1323" y="394"/>
                        <a:pt x="1364" y="451"/>
                        <a:pt x="1394" y="512"/>
                      </a:cubicBezTo>
                      <a:cubicBezTo>
                        <a:pt x="1361" y="423"/>
                        <a:pt x="1309" y="341"/>
                        <a:pt x="1238" y="269"/>
                      </a:cubicBezTo>
                      <a:cubicBezTo>
                        <a:pt x="971" y="1"/>
                        <a:pt x="537" y="0"/>
                        <a:pt x="269" y="267"/>
                      </a:cubicBezTo>
                      <a:cubicBezTo>
                        <a:pt x="1" y="534"/>
                        <a:pt x="0" y="968"/>
                        <a:pt x="267" y="1237"/>
                      </a:cubicBezTo>
                      <a:cubicBezTo>
                        <a:pt x="338" y="1308"/>
                        <a:pt x="420" y="1360"/>
                        <a:pt x="508" y="139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grpSp>
              <p:nvGrpSpPr>
                <p:cNvPr id="56" name="组合 55"/>
                <p:cNvGrpSpPr/>
                <p:nvPr/>
              </p:nvGrpSpPr>
              <p:grpSpPr>
                <a:xfrm>
                  <a:off x="-1095775" y="2881889"/>
                  <a:ext cx="1041350" cy="1094364"/>
                  <a:chOff x="-1095775" y="2881889"/>
                  <a:chExt cx="1041350" cy="1094364"/>
                </a:xfrm>
                <a:grpFill/>
              </p:grpSpPr>
              <p:sp>
                <p:nvSpPr>
                  <p:cNvPr id="16" name="Freeform 10"/>
                  <p:cNvSpPr/>
                  <p:nvPr/>
                </p:nvSpPr>
                <p:spPr bwMode="auto">
                  <a:xfrm>
                    <a:off x="-694382" y="2984131"/>
                    <a:ext cx="639957" cy="651317"/>
                  </a:xfrm>
                  <a:custGeom>
                    <a:avLst/>
                    <a:gdLst>
                      <a:gd name="T0" fmla="*/ 0 w 1126"/>
                      <a:gd name="T1" fmla="*/ 396 h 1144"/>
                      <a:gd name="T2" fmla="*/ 105 w 1126"/>
                      <a:gd name="T3" fmla="*/ 265 h 1144"/>
                      <a:gd name="T4" fmla="*/ 857 w 1126"/>
                      <a:gd name="T5" fmla="*/ 300 h 1144"/>
                      <a:gd name="T6" fmla="*/ 823 w 1126"/>
                      <a:gd name="T7" fmla="*/ 1052 h 1144"/>
                      <a:gd name="T8" fmla="*/ 682 w 1126"/>
                      <a:gd name="T9" fmla="*/ 1144 h 1144"/>
                      <a:gd name="T10" fmla="*/ 884 w 1126"/>
                      <a:gd name="T11" fmla="*/ 1027 h 1144"/>
                      <a:gd name="T12" fmla="*/ 920 w 1126"/>
                      <a:gd name="T13" fmla="*/ 243 h 1144"/>
                      <a:gd name="T14" fmla="*/ 136 w 1126"/>
                      <a:gd name="T15" fmla="*/ 207 h 1144"/>
                      <a:gd name="T16" fmla="*/ 0 w 1126"/>
                      <a:gd name="T17" fmla="*/ 396 h 11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126" h="1144">
                        <a:moveTo>
                          <a:pt x="0" y="396"/>
                        </a:moveTo>
                        <a:cubicBezTo>
                          <a:pt x="27" y="348"/>
                          <a:pt x="62" y="304"/>
                          <a:pt x="105" y="265"/>
                        </a:cubicBezTo>
                        <a:cubicBezTo>
                          <a:pt x="323" y="67"/>
                          <a:pt x="659" y="83"/>
                          <a:pt x="857" y="300"/>
                        </a:cubicBezTo>
                        <a:cubicBezTo>
                          <a:pt x="1056" y="517"/>
                          <a:pt x="1040" y="854"/>
                          <a:pt x="823" y="1052"/>
                        </a:cubicBezTo>
                        <a:cubicBezTo>
                          <a:pt x="780" y="1091"/>
                          <a:pt x="732" y="1122"/>
                          <a:pt x="682" y="1144"/>
                        </a:cubicBezTo>
                        <a:cubicBezTo>
                          <a:pt x="755" y="1121"/>
                          <a:pt x="823" y="1082"/>
                          <a:pt x="884" y="1027"/>
                        </a:cubicBezTo>
                        <a:cubicBezTo>
                          <a:pt x="1110" y="821"/>
                          <a:pt x="1126" y="470"/>
                          <a:pt x="920" y="243"/>
                        </a:cubicBezTo>
                        <a:cubicBezTo>
                          <a:pt x="714" y="16"/>
                          <a:pt x="363" y="0"/>
                          <a:pt x="136" y="207"/>
                        </a:cubicBezTo>
                        <a:cubicBezTo>
                          <a:pt x="76" y="261"/>
                          <a:pt x="31" y="326"/>
                          <a:pt x="0" y="39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55" name="组合 54"/>
                  <p:cNvGrpSpPr/>
                  <p:nvPr/>
                </p:nvGrpSpPr>
                <p:grpSpPr>
                  <a:xfrm>
                    <a:off x="-1095775" y="2881889"/>
                    <a:ext cx="899726" cy="1094364"/>
                    <a:chOff x="-1095775" y="2881889"/>
                    <a:chExt cx="899726" cy="1094364"/>
                  </a:xfrm>
                  <a:grpFill/>
                </p:grpSpPr>
                <p:sp>
                  <p:nvSpPr>
                    <p:cNvPr id="14" name="Freeform 6"/>
                    <p:cNvSpPr/>
                    <p:nvPr/>
                  </p:nvSpPr>
                  <p:spPr bwMode="auto">
                    <a:xfrm>
                      <a:off x="-1095775" y="2881889"/>
                      <a:ext cx="880035" cy="1094364"/>
                    </a:xfrm>
                    <a:custGeom>
                      <a:avLst/>
                      <a:gdLst>
                        <a:gd name="T0" fmla="*/ 1549 w 1549"/>
                        <a:gd name="T1" fmla="*/ 1653 h 1923"/>
                        <a:gd name="T2" fmla="*/ 1292 w 1549"/>
                        <a:gd name="T3" fmla="*/ 1755 h 1923"/>
                        <a:gd name="T4" fmla="*/ 246 w 1549"/>
                        <a:gd name="T5" fmla="*/ 1090 h 1923"/>
                        <a:gd name="T6" fmla="*/ 911 w 1549"/>
                        <a:gd name="T7" fmla="*/ 43 h 1923"/>
                        <a:gd name="T8" fmla="*/ 1188 w 1549"/>
                        <a:gd name="T9" fmla="*/ 27 h 1923"/>
                        <a:gd name="T10" fmla="*/ 803 w 1549"/>
                        <a:gd name="T11" fmla="*/ 30 h 1923"/>
                        <a:gd name="T12" fmla="*/ 110 w 1549"/>
                        <a:gd name="T13" fmla="*/ 1120 h 1923"/>
                        <a:gd name="T14" fmla="*/ 1200 w 1549"/>
                        <a:gd name="T15" fmla="*/ 1813 h 1923"/>
                        <a:gd name="T16" fmla="*/ 1549 w 1549"/>
                        <a:gd name="T17" fmla="*/ 1653 h 1923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1549" h="1923">
                          <a:moveTo>
                            <a:pt x="1549" y="1653"/>
                          </a:moveTo>
                          <a:cubicBezTo>
                            <a:pt x="1471" y="1700"/>
                            <a:pt x="1385" y="1734"/>
                            <a:pt x="1292" y="1755"/>
                          </a:cubicBezTo>
                          <a:cubicBezTo>
                            <a:pt x="819" y="1860"/>
                            <a:pt x="351" y="1562"/>
                            <a:pt x="246" y="1090"/>
                          </a:cubicBezTo>
                          <a:cubicBezTo>
                            <a:pt x="141" y="617"/>
                            <a:pt x="439" y="149"/>
                            <a:pt x="911" y="43"/>
                          </a:cubicBezTo>
                          <a:cubicBezTo>
                            <a:pt x="1005" y="23"/>
                            <a:pt x="1098" y="18"/>
                            <a:pt x="1188" y="27"/>
                          </a:cubicBezTo>
                          <a:cubicBezTo>
                            <a:pt x="1065" y="1"/>
                            <a:pt x="934" y="0"/>
                            <a:pt x="803" y="30"/>
                          </a:cubicBezTo>
                          <a:cubicBezTo>
                            <a:pt x="311" y="139"/>
                            <a:pt x="0" y="627"/>
                            <a:pt x="110" y="1120"/>
                          </a:cubicBezTo>
                          <a:cubicBezTo>
                            <a:pt x="219" y="1612"/>
                            <a:pt x="708" y="1923"/>
                            <a:pt x="1200" y="1813"/>
                          </a:cubicBezTo>
                          <a:cubicBezTo>
                            <a:pt x="1331" y="1784"/>
                            <a:pt x="1449" y="1729"/>
                            <a:pt x="1549" y="1653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7" name="Freeform 12"/>
                    <p:cNvSpPr/>
                    <p:nvPr/>
                  </p:nvSpPr>
                  <p:spPr bwMode="auto">
                    <a:xfrm>
                      <a:off x="-739823" y="3111365"/>
                      <a:ext cx="459709" cy="571038"/>
                    </a:xfrm>
                    <a:custGeom>
                      <a:avLst/>
                      <a:gdLst>
                        <a:gd name="T0" fmla="*/ 809 w 809"/>
                        <a:gd name="T1" fmla="*/ 863 h 1004"/>
                        <a:gd name="T2" fmla="*/ 674 w 809"/>
                        <a:gd name="T3" fmla="*/ 916 h 1004"/>
                        <a:gd name="T4" fmla="*/ 128 w 809"/>
                        <a:gd name="T5" fmla="*/ 569 h 1004"/>
                        <a:gd name="T6" fmla="*/ 476 w 809"/>
                        <a:gd name="T7" fmla="*/ 23 h 1004"/>
                        <a:gd name="T8" fmla="*/ 620 w 809"/>
                        <a:gd name="T9" fmla="*/ 14 h 1004"/>
                        <a:gd name="T10" fmla="*/ 419 w 809"/>
                        <a:gd name="T11" fmla="*/ 15 h 1004"/>
                        <a:gd name="T12" fmla="*/ 57 w 809"/>
                        <a:gd name="T13" fmla="*/ 585 h 1004"/>
                        <a:gd name="T14" fmla="*/ 626 w 809"/>
                        <a:gd name="T15" fmla="*/ 947 h 1004"/>
                        <a:gd name="T16" fmla="*/ 809 w 809"/>
                        <a:gd name="T17" fmla="*/ 863 h 100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809" h="1004">
                          <a:moveTo>
                            <a:pt x="809" y="863"/>
                          </a:moveTo>
                          <a:cubicBezTo>
                            <a:pt x="768" y="887"/>
                            <a:pt x="723" y="905"/>
                            <a:pt x="674" y="916"/>
                          </a:cubicBezTo>
                          <a:cubicBezTo>
                            <a:pt x="428" y="971"/>
                            <a:pt x="183" y="816"/>
                            <a:pt x="128" y="569"/>
                          </a:cubicBezTo>
                          <a:cubicBezTo>
                            <a:pt x="73" y="322"/>
                            <a:pt x="229" y="78"/>
                            <a:pt x="476" y="23"/>
                          </a:cubicBezTo>
                          <a:cubicBezTo>
                            <a:pt x="524" y="12"/>
                            <a:pt x="573" y="9"/>
                            <a:pt x="620" y="14"/>
                          </a:cubicBezTo>
                          <a:cubicBezTo>
                            <a:pt x="556" y="1"/>
                            <a:pt x="488" y="0"/>
                            <a:pt x="419" y="15"/>
                          </a:cubicBezTo>
                          <a:cubicBezTo>
                            <a:pt x="162" y="73"/>
                            <a:pt x="0" y="327"/>
                            <a:pt x="57" y="585"/>
                          </a:cubicBezTo>
                          <a:cubicBezTo>
                            <a:pt x="115" y="842"/>
                            <a:pt x="369" y="1004"/>
                            <a:pt x="626" y="947"/>
                          </a:cubicBezTo>
                          <a:cubicBezTo>
                            <a:pt x="695" y="931"/>
                            <a:pt x="756" y="902"/>
                            <a:pt x="809" y="863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8" name="Freeform 14"/>
                    <p:cNvSpPr/>
                    <p:nvPr/>
                  </p:nvSpPr>
                  <p:spPr bwMode="auto">
                    <a:xfrm>
                      <a:off x="-631522" y="3113637"/>
                      <a:ext cx="413511" cy="415025"/>
                    </a:xfrm>
                    <a:custGeom>
                      <a:avLst/>
                      <a:gdLst>
                        <a:gd name="T0" fmla="*/ 265 w 728"/>
                        <a:gd name="T1" fmla="*/ 728 h 728"/>
                        <a:gd name="T2" fmla="*/ 178 w 728"/>
                        <a:gd name="T3" fmla="*/ 664 h 728"/>
                        <a:gd name="T4" fmla="*/ 179 w 728"/>
                        <a:gd name="T5" fmla="*/ 178 h 728"/>
                        <a:gd name="T6" fmla="*/ 664 w 728"/>
                        <a:gd name="T7" fmla="*/ 179 h 728"/>
                        <a:gd name="T8" fmla="*/ 728 w 728"/>
                        <a:gd name="T9" fmla="*/ 267 h 728"/>
                        <a:gd name="T10" fmla="*/ 646 w 728"/>
                        <a:gd name="T11" fmla="*/ 141 h 728"/>
                        <a:gd name="T12" fmla="*/ 140 w 728"/>
                        <a:gd name="T13" fmla="*/ 140 h 728"/>
                        <a:gd name="T14" fmla="*/ 139 w 728"/>
                        <a:gd name="T15" fmla="*/ 646 h 728"/>
                        <a:gd name="T16" fmla="*/ 265 w 728"/>
                        <a:gd name="T17" fmla="*/ 728 h 72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728" h="728">
                          <a:moveTo>
                            <a:pt x="265" y="728"/>
                          </a:moveTo>
                          <a:cubicBezTo>
                            <a:pt x="234" y="712"/>
                            <a:pt x="204" y="690"/>
                            <a:pt x="178" y="664"/>
                          </a:cubicBezTo>
                          <a:cubicBezTo>
                            <a:pt x="44" y="530"/>
                            <a:pt x="44" y="312"/>
                            <a:pt x="179" y="178"/>
                          </a:cubicBezTo>
                          <a:cubicBezTo>
                            <a:pt x="313" y="45"/>
                            <a:pt x="531" y="45"/>
                            <a:pt x="664" y="179"/>
                          </a:cubicBezTo>
                          <a:cubicBezTo>
                            <a:pt x="691" y="206"/>
                            <a:pt x="712" y="236"/>
                            <a:pt x="728" y="267"/>
                          </a:cubicBezTo>
                          <a:cubicBezTo>
                            <a:pt x="710" y="221"/>
                            <a:pt x="683" y="178"/>
                            <a:pt x="646" y="141"/>
                          </a:cubicBezTo>
                          <a:cubicBezTo>
                            <a:pt x="507" y="1"/>
                            <a:pt x="280" y="0"/>
                            <a:pt x="140" y="140"/>
                          </a:cubicBezTo>
                          <a:cubicBezTo>
                            <a:pt x="0" y="279"/>
                            <a:pt x="0" y="506"/>
                            <a:pt x="139" y="646"/>
                          </a:cubicBezTo>
                          <a:cubicBezTo>
                            <a:pt x="176" y="683"/>
                            <a:pt x="219" y="710"/>
                            <a:pt x="265" y="728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/>
                    <a:lstStyle/>
                    <a:p>
                      <a:endParaRPr lang="zh-CN" altLang="en-US"/>
                    </a:p>
                  </p:txBody>
                </p:sp>
                <p:sp>
                  <p:nvSpPr>
                    <p:cNvPr id="19" name="Freeform 16"/>
                    <p:cNvSpPr/>
                    <p:nvPr/>
                  </p:nvSpPr>
                  <p:spPr bwMode="auto">
                    <a:xfrm>
                      <a:off x="-530038" y="3164379"/>
                      <a:ext cx="333989" cy="340048"/>
                    </a:xfrm>
                    <a:custGeom>
                      <a:avLst/>
                      <a:gdLst>
                        <a:gd name="T0" fmla="*/ 0 w 587"/>
                        <a:gd name="T1" fmla="*/ 207 h 597"/>
                        <a:gd name="T2" fmla="*/ 54 w 587"/>
                        <a:gd name="T3" fmla="*/ 138 h 597"/>
                        <a:gd name="T4" fmla="*/ 447 w 587"/>
                        <a:gd name="T5" fmla="*/ 157 h 597"/>
                        <a:gd name="T6" fmla="*/ 429 w 587"/>
                        <a:gd name="T7" fmla="*/ 549 h 597"/>
                        <a:gd name="T8" fmla="*/ 355 w 587"/>
                        <a:gd name="T9" fmla="*/ 597 h 597"/>
                        <a:gd name="T10" fmla="*/ 461 w 587"/>
                        <a:gd name="T11" fmla="*/ 536 h 597"/>
                        <a:gd name="T12" fmla="*/ 480 w 587"/>
                        <a:gd name="T13" fmla="*/ 127 h 597"/>
                        <a:gd name="T14" fmla="*/ 70 w 587"/>
                        <a:gd name="T15" fmla="*/ 108 h 597"/>
                        <a:gd name="T16" fmla="*/ 0 w 587"/>
                        <a:gd name="T17" fmla="*/ 207 h 597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</a:cxnLst>
                      <a:rect l="0" t="0" r="r" b="b"/>
                      <a:pathLst>
                        <a:path w="587" h="597">
                          <a:moveTo>
                            <a:pt x="0" y="207"/>
                          </a:moveTo>
                          <a:cubicBezTo>
                            <a:pt x="14" y="182"/>
                            <a:pt x="32" y="159"/>
                            <a:pt x="54" y="138"/>
                          </a:cubicBezTo>
                          <a:cubicBezTo>
                            <a:pt x="168" y="35"/>
                            <a:pt x="344" y="43"/>
                            <a:pt x="447" y="157"/>
                          </a:cubicBezTo>
                          <a:cubicBezTo>
                            <a:pt x="550" y="270"/>
                            <a:pt x="542" y="446"/>
                            <a:pt x="429" y="549"/>
                          </a:cubicBezTo>
                          <a:cubicBezTo>
                            <a:pt x="406" y="570"/>
                            <a:pt x="382" y="586"/>
                            <a:pt x="355" y="597"/>
                          </a:cubicBezTo>
                          <a:cubicBezTo>
                            <a:pt x="393" y="585"/>
                            <a:pt x="429" y="565"/>
                            <a:pt x="461" y="536"/>
                          </a:cubicBezTo>
                          <a:cubicBezTo>
                            <a:pt x="579" y="428"/>
                            <a:pt x="587" y="245"/>
                            <a:pt x="480" y="127"/>
                          </a:cubicBezTo>
                          <a:cubicBezTo>
                            <a:pt x="372" y="9"/>
                            <a:pt x="189" y="0"/>
                            <a:pt x="70" y="108"/>
                          </a:cubicBezTo>
                          <a:cubicBezTo>
                            <a:pt x="39" y="136"/>
                            <a:pt x="15" y="170"/>
                            <a:pt x="0" y="207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 vert="horz" wrap="square" lIns="91440" tIns="45720" rIns="91440" bIns="45720" numCol="1" anchor="t" anchorCtr="0" compatLnSpc="1"/>
                    <a:lstStyle/>
                    <a:p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54" name="组合 53"/>
              <p:cNvGrpSpPr/>
              <p:nvPr/>
            </p:nvGrpSpPr>
            <p:grpSpPr>
              <a:xfrm>
                <a:off x="-1563058" y="3976962"/>
                <a:ext cx="635413" cy="625567"/>
                <a:chOff x="-1712254" y="3401428"/>
                <a:chExt cx="635413" cy="625567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20" name="Freeform 18"/>
                <p:cNvSpPr/>
                <p:nvPr/>
              </p:nvSpPr>
              <p:spPr bwMode="auto">
                <a:xfrm>
                  <a:off x="-1712254" y="3465045"/>
                  <a:ext cx="635413" cy="561950"/>
                </a:xfrm>
                <a:custGeom>
                  <a:avLst/>
                  <a:gdLst>
                    <a:gd name="T0" fmla="*/ 1118 w 1118"/>
                    <a:gd name="T1" fmla="*/ 393 h 987"/>
                    <a:gd name="T2" fmla="*/ 1077 w 1118"/>
                    <a:gd name="T3" fmla="*/ 546 h 987"/>
                    <a:gd name="T4" fmla="*/ 413 w 1118"/>
                    <a:gd name="T5" fmla="*/ 796 h 987"/>
                    <a:gd name="T6" fmla="*/ 163 w 1118"/>
                    <a:gd name="T7" fmla="*/ 132 h 987"/>
                    <a:gd name="T8" fmla="*/ 250 w 1118"/>
                    <a:gd name="T9" fmla="*/ 0 h 987"/>
                    <a:gd name="T10" fmla="*/ 119 w 1118"/>
                    <a:gd name="T11" fmla="*/ 176 h 987"/>
                    <a:gd name="T12" fmla="*/ 380 w 1118"/>
                    <a:gd name="T13" fmla="*/ 868 h 987"/>
                    <a:gd name="T14" fmla="*/ 1072 w 1118"/>
                    <a:gd name="T15" fmla="*/ 608 h 987"/>
                    <a:gd name="T16" fmla="*/ 1118 w 1118"/>
                    <a:gd name="T17" fmla="*/ 393 h 9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18" h="987">
                      <a:moveTo>
                        <a:pt x="1118" y="393"/>
                      </a:moveTo>
                      <a:cubicBezTo>
                        <a:pt x="1113" y="445"/>
                        <a:pt x="1099" y="496"/>
                        <a:pt x="1077" y="546"/>
                      </a:cubicBezTo>
                      <a:cubicBezTo>
                        <a:pt x="962" y="798"/>
                        <a:pt x="665" y="910"/>
                        <a:pt x="413" y="796"/>
                      </a:cubicBezTo>
                      <a:cubicBezTo>
                        <a:pt x="160" y="681"/>
                        <a:pt x="48" y="384"/>
                        <a:pt x="163" y="132"/>
                      </a:cubicBezTo>
                      <a:cubicBezTo>
                        <a:pt x="185" y="82"/>
                        <a:pt x="215" y="38"/>
                        <a:pt x="250" y="0"/>
                      </a:cubicBezTo>
                      <a:cubicBezTo>
                        <a:pt x="196" y="47"/>
                        <a:pt x="151" y="107"/>
                        <a:pt x="119" y="176"/>
                      </a:cubicBezTo>
                      <a:cubicBezTo>
                        <a:pt x="0" y="439"/>
                        <a:pt x="117" y="749"/>
                        <a:pt x="380" y="868"/>
                      </a:cubicBezTo>
                      <a:cubicBezTo>
                        <a:pt x="643" y="987"/>
                        <a:pt x="953" y="871"/>
                        <a:pt x="1072" y="608"/>
                      </a:cubicBezTo>
                      <a:cubicBezTo>
                        <a:pt x="1103" y="538"/>
                        <a:pt x="1118" y="465"/>
                        <a:pt x="1118" y="39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1" name="Freeform 20"/>
                <p:cNvSpPr/>
                <p:nvPr/>
              </p:nvSpPr>
              <p:spPr bwMode="auto">
                <a:xfrm>
                  <a:off x="-1630461" y="3401428"/>
                  <a:ext cx="356710" cy="464253"/>
                </a:xfrm>
                <a:custGeom>
                  <a:avLst/>
                  <a:gdLst>
                    <a:gd name="T0" fmla="*/ 628 w 628"/>
                    <a:gd name="T1" fmla="*/ 728 h 815"/>
                    <a:gd name="T2" fmla="*/ 514 w 628"/>
                    <a:gd name="T3" fmla="*/ 763 h 815"/>
                    <a:gd name="T4" fmla="*/ 89 w 628"/>
                    <a:gd name="T5" fmla="*/ 442 h 815"/>
                    <a:gd name="T6" fmla="*/ 410 w 628"/>
                    <a:gd name="T7" fmla="*/ 17 h 815"/>
                    <a:gd name="T8" fmla="*/ 529 w 628"/>
                    <a:gd name="T9" fmla="*/ 20 h 815"/>
                    <a:gd name="T10" fmla="*/ 364 w 628"/>
                    <a:gd name="T11" fmla="*/ 8 h 815"/>
                    <a:gd name="T12" fmla="*/ 30 w 628"/>
                    <a:gd name="T13" fmla="*/ 451 h 815"/>
                    <a:gd name="T14" fmla="*/ 473 w 628"/>
                    <a:gd name="T15" fmla="*/ 785 h 815"/>
                    <a:gd name="T16" fmla="*/ 628 w 628"/>
                    <a:gd name="T17" fmla="*/ 728 h 8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28" h="815">
                      <a:moveTo>
                        <a:pt x="628" y="728"/>
                      </a:moveTo>
                      <a:cubicBezTo>
                        <a:pt x="593" y="745"/>
                        <a:pt x="555" y="757"/>
                        <a:pt x="514" y="763"/>
                      </a:cubicBezTo>
                      <a:cubicBezTo>
                        <a:pt x="308" y="792"/>
                        <a:pt x="118" y="648"/>
                        <a:pt x="89" y="442"/>
                      </a:cubicBezTo>
                      <a:cubicBezTo>
                        <a:pt x="60" y="236"/>
                        <a:pt x="204" y="46"/>
                        <a:pt x="410" y="17"/>
                      </a:cubicBezTo>
                      <a:cubicBezTo>
                        <a:pt x="450" y="12"/>
                        <a:pt x="490" y="13"/>
                        <a:pt x="529" y="20"/>
                      </a:cubicBezTo>
                      <a:cubicBezTo>
                        <a:pt x="477" y="4"/>
                        <a:pt x="421" y="0"/>
                        <a:pt x="364" y="8"/>
                      </a:cubicBezTo>
                      <a:cubicBezTo>
                        <a:pt x="150" y="38"/>
                        <a:pt x="0" y="236"/>
                        <a:pt x="30" y="451"/>
                      </a:cubicBezTo>
                      <a:cubicBezTo>
                        <a:pt x="60" y="665"/>
                        <a:pt x="258" y="815"/>
                        <a:pt x="473" y="785"/>
                      </a:cubicBezTo>
                      <a:cubicBezTo>
                        <a:pt x="530" y="777"/>
                        <a:pt x="582" y="757"/>
                        <a:pt x="628" y="7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2" name="Freeform 22"/>
                <p:cNvSpPr/>
                <p:nvPr/>
              </p:nvSpPr>
              <p:spPr bwMode="auto">
                <a:xfrm>
                  <a:off x="-1553969" y="3418847"/>
                  <a:ext cx="371099" cy="278703"/>
                </a:xfrm>
                <a:custGeom>
                  <a:avLst/>
                  <a:gdLst>
                    <a:gd name="T0" fmla="*/ 57 w 653"/>
                    <a:gd name="T1" fmla="*/ 490 h 490"/>
                    <a:gd name="T2" fmla="*/ 33 w 653"/>
                    <a:gd name="T3" fmla="*/ 397 h 490"/>
                    <a:gd name="T4" fmla="*/ 308 w 653"/>
                    <a:gd name="T5" fmla="*/ 65 h 490"/>
                    <a:gd name="T6" fmla="*/ 640 w 653"/>
                    <a:gd name="T7" fmla="*/ 339 h 490"/>
                    <a:gd name="T8" fmla="*/ 634 w 653"/>
                    <a:gd name="T9" fmla="*/ 435 h 490"/>
                    <a:gd name="T10" fmla="*/ 649 w 653"/>
                    <a:gd name="T11" fmla="*/ 302 h 490"/>
                    <a:gd name="T12" fmla="*/ 303 w 653"/>
                    <a:gd name="T13" fmla="*/ 16 h 490"/>
                    <a:gd name="T14" fmla="*/ 17 w 653"/>
                    <a:gd name="T15" fmla="*/ 362 h 490"/>
                    <a:gd name="T16" fmla="*/ 57 w 653"/>
                    <a:gd name="T17" fmla="*/ 490 h 4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53" h="490">
                      <a:moveTo>
                        <a:pt x="57" y="490"/>
                      </a:moveTo>
                      <a:cubicBezTo>
                        <a:pt x="44" y="461"/>
                        <a:pt x="36" y="430"/>
                        <a:pt x="33" y="397"/>
                      </a:cubicBezTo>
                      <a:cubicBezTo>
                        <a:pt x="17" y="229"/>
                        <a:pt x="140" y="80"/>
                        <a:pt x="308" y="65"/>
                      </a:cubicBezTo>
                      <a:cubicBezTo>
                        <a:pt x="475" y="49"/>
                        <a:pt x="624" y="171"/>
                        <a:pt x="640" y="339"/>
                      </a:cubicBezTo>
                      <a:cubicBezTo>
                        <a:pt x="643" y="372"/>
                        <a:pt x="640" y="404"/>
                        <a:pt x="634" y="435"/>
                      </a:cubicBezTo>
                      <a:cubicBezTo>
                        <a:pt x="648" y="394"/>
                        <a:pt x="653" y="349"/>
                        <a:pt x="649" y="302"/>
                      </a:cubicBezTo>
                      <a:cubicBezTo>
                        <a:pt x="632" y="128"/>
                        <a:pt x="478" y="0"/>
                        <a:pt x="303" y="16"/>
                      </a:cubicBezTo>
                      <a:cubicBezTo>
                        <a:pt x="128" y="33"/>
                        <a:pt x="0" y="188"/>
                        <a:pt x="17" y="362"/>
                      </a:cubicBezTo>
                      <a:cubicBezTo>
                        <a:pt x="21" y="409"/>
                        <a:pt x="35" y="452"/>
                        <a:pt x="57" y="4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3" name="Freeform 24"/>
                <p:cNvSpPr/>
                <p:nvPr/>
              </p:nvSpPr>
              <p:spPr bwMode="auto">
                <a:xfrm>
                  <a:off x="-1537307" y="3508214"/>
                  <a:ext cx="373371" cy="330960"/>
                </a:xfrm>
                <a:custGeom>
                  <a:avLst/>
                  <a:gdLst>
                    <a:gd name="T0" fmla="*/ 658 w 658"/>
                    <a:gd name="T1" fmla="*/ 232 h 582"/>
                    <a:gd name="T2" fmla="*/ 634 w 658"/>
                    <a:gd name="T3" fmla="*/ 322 h 582"/>
                    <a:gd name="T4" fmla="*/ 243 w 658"/>
                    <a:gd name="T5" fmla="*/ 469 h 582"/>
                    <a:gd name="T6" fmla="*/ 95 w 658"/>
                    <a:gd name="T7" fmla="*/ 78 h 582"/>
                    <a:gd name="T8" fmla="*/ 147 w 658"/>
                    <a:gd name="T9" fmla="*/ 0 h 582"/>
                    <a:gd name="T10" fmla="*/ 70 w 658"/>
                    <a:gd name="T11" fmla="*/ 104 h 582"/>
                    <a:gd name="T12" fmla="*/ 223 w 658"/>
                    <a:gd name="T13" fmla="*/ 512 h 582"/>
                    <a:gd name="T14" fmla="*/ 631 w 658"/>
                    <a:gd name="T15" fmla="*/ 358 h 582"/>
                    <a:gd name="T16" fmla="*/ 658 w 658"/>
                    <a:gd name="T17" fmla="*/ 232 h 5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58" h="582">
                      <a:moveTo>
                        <a:pt x="658" y="232"/>
                      </a:moveTo>
                      <a:cubicBezTo>
                        <a:pt x="655" y="262"/>
                        <a:pt x="647" y="292"/>
                        <a:pt x="634" y="322"/>
                      </a:cubicBezTo>
                      <a:cubicBezTo>
                        <a:pt x="566" y="470"/>
                        <a:pt x="391" y="536"/>
                        <a:pt x="243" y="469"/>
                      </a:cubicBezTo>
                      <a:cubicBezTo>
                        <a:pt x="94" y="402"/>
                        <a:pt x="28" y="227"/>
                        <a:pt x="95" y="78"/>
                      </a:cubicBezTo>
                      <a:cubicBezTo>
                        <a:pt x="109" y="49"/>
                        <a:pt x="126" y="23"/>
                        <a:pt x="147" y="0"/>
                      </a:cubicBezTo>
                      <a:cubicBezTo>
                        <a:pt x="115" y="28"/>
                        <a:pt x="88" y="63"/>
                        <a:pt x="70" y="104"/>
                      </a:cubicBezTo>
                      <a:cubicBezTo>
                        <a:pt x="0" y="259"/>
                        <a:pt x="68" y="442"/>
                        <a:pt x="223" y="512"/>
                      </a:cubicBezTo>
                      <a:cubicBezTo>
                        <a:pt x="378" y="582"/>
                        <a:pt x="561" y="513"/>
                        <a:pt x="631" y="358"/>
                      </a:cubicBezTo>
                      <a:cubicBezTo>
                        <a:pt x="650" y="317"/>
                        <a:pt x="658" y="274"/>
                        <a:pt x="658" y="23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4" name="Freeform 26"/>
                <p:cNvSpPr/>
                <p:nvPr/>
              </p:nvSpPr>
              <p:spPr bwMode="auto">
                <a:xfrm>
                  <a:off x="-1489594" y="3471104"/>
                  <a:ext cx="209785" cy="273402"/>
                </a:xfrm>
                <a:custGeom>
                  <a:avLst/>
                  <a:gdLst>
                    <a:gd name="T0" fmla="*/ 370 w 370"/>
                    <a:gd name="T1" fmla="*/ 429 h 480"/>
                    <a:gd name="T2" fmla="*/ 303 w 370"/>
                    <a:gd name="T3" fmla="*/ 449 h 480"/>
                    <a:gd name="T4" fmla="*/ 53 w 370"/>
                    <a:gd name="T5" fmla="*/ 260 h 480"/>
                    <a:gd name="T6" fmla="*/ 242 w 370"/>
                    <a:gd name="T7" fmla="*/ 10 h 480"/>
                    <a:gd name="T8" fmla="*/ 312 w 370"/>
                    <a:gd name="T9" fmla="*/ 11 h 480"/>
                    <a:gd name="T10" fmla="*/ 215 w 370"/>
                    <a:gd name="T11" fmla="*/ 4 h 480"/>
                    <a:gd name="T12" fmla="*/ 18 w 370"/>
                    <a:gd name="T13" fmla="*/ 265 h 480"/>
                    <a:gd name="T14" fmla="*/ 279 w 370"/>
                    <a:gd name="T15" fmla="*/ 462 h 480"/>
                    <a:gd name="T16" fmla="*/ 370 w 370"/>
                    <a:gd name="T17" fmla="*/ 429 h 4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70" h="480">
                      <a:moveTo>
                        <a:pt x="370" y="429"/>
                      </a:moveTo>
                      <a:cubicBezTo>
                        <a:pt x="350" y="439"/>
                        <a:pt x="327" y="446"/>
                        <a:pt x="303" y="449"/>
                      </a:cubicBezTo>
                      <a:cubicBezTo>
                        <a:pt x="182" y="466"/>
                        <a:pt x="70" y="382"/>
                        <a:pt x="53" y="260"/>
                      </a:cubicBezTo>
                      <a:cubicBezTo>
                        <a:pt x="36" y="139"/>
                        <a:pt x="121" y="27"/>
                        <a:pt x="242" y="10"/>
                      </a:cubicBezTo>
                      <a:cubicBezTo>
                        <a:pt x="266" y="7"/>
                        <a:pt x="289" y="7"/>
                        <a:pt x="312" y="11"/>
                      </a:cubicBezTo>
                      <a:cubicBezTo>
                        <a:pt x="281" y="3"/>
                        <a:pt x="248" y="0"/>
                        <a:pt x="215" y="4"/>
                      </a:cubicBezTo>
                      <a:cubicBezTo>
                        <a:pt x="88" y="22"/>
                        <a:pt x="0" y="139"/>
                        <a:pt x="18" y="265"/>
                      </a:cubicBezTo>
                      <a:cubicBezTo>
                        <a:pt x="36" y="392"/>
                        <a:pt x="153" y="480"/>
                        <a:pt x="279" y="462"/>
                      </a:cubicBezTo>
                      <a:cubicBezTo>
                        <a:pt x="312" y="457"/>
                        <a:pt x="343" y="446"/>
                        <a:pt x="370" y="4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5" name="Freeform 28"/>
                <p:cNvSpPr/>
                <p:nvPr/>
              </p:nvSpPr>
              <p:spPr bwMode="auto">
                <a:xfrm>
                  <a:off x="-1444154" y="3480949"/>
                  <a:ext cx="218873" cy="164344"/>
                </a:xfrm>
                <a:custGeom>
                  <a:avLst/>
                  <a:gdLst>
                    <a:gd name="T0" fmla="*/ 34 w 385"/>
                    <a:gd name="T1" fmla="*/ 289 h 289"/>
                    <a:gd name="T2" fmla="*/ 19 w 385"/>
                    <a:gd name="T3" fmla="*/ 234 h 289"/>
                    <a:gd name="T4" fmla="*/ 181 w 385"/>
                    <a:gd name="T5" fmla="*/ 39 h 289"/>
                    <a:gd name="T6" fmla="*/ 377 w 385"/>
                    <a:gd name="T7" fmla="*/ 200 h 289"/>
                    <a:gd name="T8" fmla="*/ 373 w 385"/>
                    <a:gd name="T9" fmla="*/ 257 h 289"/>
                    <a:gd name="T10" fmla="*/ 382 w 385"/>
                    <a:gd name="T11" fmla="*/ 179 h 289"/>
                    <a:gd name="T12" fmla="*/ 178 w 385"/>
                    <a:gd name="T13" fmla="*/ 10 h 289"/>
                    <a:gd name="T14" fmla="*/ 10 w 385"/>
                    <a:gd name="T15" fmla="*/ 214 h 289"/>
                    <a:gd name="T16" fmla="*/ 34 w 385"/>
                    <a:gd name="T17" fmla="*/ 289 h 2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85" h="289">
                      <a:moveTo>
                        <a:pt x="34" y="289"/>
                      </a:moveTo>
                      <a:cubicBezTo>
                        <a:pt x="26" y="272"/>
                        <a:pt x="21" y="254"/>
                        <a:pt x="19" y="234"/>
                      </a:cubicBezTo>
                      <a:cubicBezTo>
                        <a:pt x="10" y="136"/>
                        <a:pt x="82" y="48"/>
                        <a:pt x="181" y="39"/>
                      </a:cubicBezTo>
                      <a:cubicBezTo>
                        <a:pt x="280" y="29"/>
                        <a:pt x="367" y="102"/>
                        <a:pt x="377" y="200"/>
                      </a:cubicBezTo>
                      <a:cubicBezTo>
                        <a:pt x="379" y="220"/>
                        <a:pt x="377" y="239"/>
                        <a:pt x="373" y="257"/>
                      </a:cubicBezTo>
                      <a:cubicBezTo>
                        <a:pt x="381" y="232"/>
                        <a:pt x="385" y="206"/>
                        <a:pt x="382" y="179"/>
                      </a:cubicBezTo>
                      <a:cubicBezTo>
                        <a:pt x="372" y="76"/>
                        <a:pt x="281" y="0"/>
                        <a:pt x="178" y="10"/>
                      </a:cubicBezTo>
                      <a:cubicBezTo>
                        <a:pt x="76" y="20"/>
                        <a:pt x="0" y="111"/>
                        <a:pt x="10" y="214"/>
                      </a:cubicBezTo>
                      <a:cubicBezTo>
                        <a:pt x="12" y="241"/>
                        <a:pt x="21" y="267"/>
                        <a:pt x="34" y="28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8" name="组合 57"/>
              <p:cNvGrpSpPr/>
              <p:nvPr/>
            </p:nvGrpSpPr>
            <p:grpSpPr>
              <a:xfrm>
                <a:off x="-159696" y="3447626"/>
                <a:ext cx="772492" cy="752802"/>
                <a:chOff x="-159696" y="3447626"/>
                <a:chExt cx="772492" cy="752802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26" name="Freeform 30"/>
                <p:cNvSpPr/>
                <p:nvPr/>
              </p:nvSpPr>
              <p:spPr bwMode="auto">
                <a:xfrm>
                  <a:off x="-159696" y="3447626"/>
                  <a:ext cx="772492" cy="606634"/>
                </a:xfrm>
                <a:custGeom>
                  <a:avLst/>
                  <a:gdLst>
                    <a:gd name="T0" fmla="*/ 28 w 1359"/>
                    <a:gd name="T1" fmla="*/ 864 h 1065"/>
                    <a:gd name="T2" fmla="*/ 30 w 1359"/>
                    <a:gd name="T3" fmla="*/ 667 h 1065"/>
                    <a:gd name="T4" fmla="*/ 751 w 1359"/>
                    <a:gd name="T5" fmla="*/ 159 h 1065"/>
                    <a:gd name="T6" fmla="*/ 1260 w 1359"/>
                    <a:gd name="T7" fmla="*/ 879 h 1065"/>
                    <a:gd name="T8" fmla="*/ 1196 w 1359"/>
                    <a:gd name="T9" fmla="*/ 1065 h 1065"/>
                    <a:gd name="T10" fmla="*/ 1298 w 1359"/>
                    <a:gd name="T11" fmla="*/ 812 h 1065"/>
                    <a:gd name="T12" fmla="*/ 768 w 1359"/>
                    <a:gd name="T13" fmla="*/ 61 h 1065"/>
                    <a:gd name="T14" fmla="*/ 17 w 1359"/>
                    <a:gd name="T15" fmla="*/ 591 h 1065"/>
                    <a:gd name="T16" fmla="*/ 28 w 1359"/>
                    <a:gd name="T17" fmla="*/ 864 h 10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359" h="1065">
                      <a:moveTo>
                        <a:pt x="28" y="864"/>
                      </a:moveTo>
                      <a:cubicBezTo>
                        <a:pt x="18" y="801"/>
                        <a:pt x="19" y="734"/>
                        <a:pt x="30" y="667"/>
                      </a:cubicBezTo>
                      <a:cubicBezTo>
                        <a:pt x="89" y="328"/>
                        <a:pt x="411" y="100"/>
                        <a:pt x="751" y="159"/>
                      </a:cubicBezTo>
                      <a:cubicBezTo>
                        <a:pt x="1090" y="217"/>
                        <a:pt x="1318" y="540"/>
                        <a:pt x="1260" y="879"/>
                      </a:cubicBezTo>
                      <a:cubicBezTo>
                        <a:pt x="1248" y="946"/>
                        <a:pt x="1226" y="1009"/>
                        <a:pt x="1196" y="1065"/>
                      </a:cubicBezTo>
                      <a:cubicBezTo>
                        <a:pt x="1246" y="991"/>
                        <a:pt x="1282" y="906"/>
                        <a:pt x="1298" y="812"/>
                      </a:cubicBezTo>
                      <a:cubicBezTo>
                        <a:pt x="1359" y="458"/>
                        <a:pt x="1122" y="122"/>
                        <a:pt x="768" y="61"/>
                      </a:cubicBezTo>
                      <a:cubicBezTo>
                        <a:pt x="414" y="0"/>
                        <a:pt x="78" y="237"/>
                        <a:pt x="17" y="591"/>
                      </a:cubicBezTo>
                      <a:cubicBezTo>
                        <a:pt x="0" y="685"/>
                        <a:pt x="5" y="778"/>
                        <a:pt x="28" y="8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7" name="Freeform 32"/>
                <p:cNvSpPr/>
                <p:nvPr/>
              </p:nvSpPr>
              <p:spPr bwMode="auto">
                <a:xfrm>
                  <a:off x="53875" y="3599095"/>
                  <a:ext cx="516509" cy="594516"/>
                </a:xfrm>
                <a:custGeom>
                  <a:avLst/>
                  <a:gdLst>
                    <a:gd name="T0" fmla="*/ 0 w 909"/>
                    <a:gd name="T1" fmla="*/ 220 h 1044"/>
                    <a:gd name="T2" fmla="*/ 126 w 909"/>
                    <a:gd name="T3" fmla="*/ 143 h 1044"/>
                    <a:gd name="T4" fmla="*/ 737 w 909"/>
                    <a:gd name="T5" fmla="*/ 395 h 1044"/>
                    <a:gd name="T6" fmla="*/ 485 w 909"/>
                    <a:gd name="T7" fmla="*/ 1007 h 1044"/>
                    <a:gd name="T8" fmla="*/ 341 w 909"/>
                    <a:gd name="T9" fmla="*/ 1042 h 1044"/>
                    <a:gd name="T10" fmla="*/ 543 w 909"/>
                    <a:gd name="T11" fmla="*/ 1004 h 1044"/>
                    <a:gd name="T12" fmla="*/ 806 w 909"/>
                    <a:gd name="T13" fmla="*/ 367 h 1044"/>
                    <a:gd name="T14" fmla="*/ 168 w 909"/>
                    <a:gd name="T15" fmla="*/ 103 h 1044"/>
                    <a:gd name="T16" fmla="*/ 0 w 909"/>
                    <a:gd name="T17" fmla="*/ 220 h 10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09" h="1044">
                      <a:moveTo>
                        <a:pt x="0" y="220"/>
                      </a:moveTo>
                      <a:cubicBezTo>
                        <a:pt x="36" y="189"/>
                        <a:pt x="79" y="162"/>
                        <a:pt x="126" y="143"/>
                      </a:cubicBezTo>
                      <a:cubicBezTo>
                        <a:pt x="364" y="43"/>
                        <a:pt x="638" y="157"/>
                        <a:pt x="737" y="395"/>
                      </a:cubicBezTo>
                      <a:cubicBezTo>
                        <a:pt x="837" y="634"/>
                        <a:pt x="724" y="908"/>
                        <a:pt x="485" y="1007"/>
                      </a:cubicBezTo>
                      <a:cubicBezTo>
                        <a:pt x="438" y="1027"/>
                        <a:pt x="389" y="1038"/>
                        <a:pt x="341" y="1042"/>
                      </a:cubicBezTo>
                      <a:cubicBezTo>
                        <a:pt x="408" y="1044"/>
                        <a:pt x="477" y="1032"/>
                        <a:pt x="543" y="1004"/>
                      </a:cubicBezTo>
                      <a:cubicBezTo>
                        <a:pt x="792" y="901"/>
                        <a:pt x="909" y="615"/>
                        <a:pt x="806" y="367"/>
                      </a:cubicBezTo>
                      <a:cubicBezTo>
                        <a:pt x="703" y="118"/>
                        <a:pt x="417" y="0"/>
                        <a:pt x="168" y="103"/>
                      </a:cubicBezTo>
                      <a:cubicBezTo>
                        <a:pt x="102" y="131"/>
                        <a:pt x="46" y="171"/>
                        <a:pt x="0" y="2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8" name="Freeform 34"/>
                <p:cNvSpPr/>
                <p:nvPr/>
              </p:nvSpPr>
              <p:spPr bwMode="auto">
                <a:xfrm>
                  <a:off x="2376" y="3789189"/>
                  <a:ext cx="478642" cy="411239"/>
                </a:xfrm>
                <a:custGeom>
                  <a:avLst/>
                  <a:gdLst>
                    <a:gd name="T0" fmla="*/ 680 w 843"/>
                    <a:gd name="T1" fmla="*/ 0 h 722"/>
                    <a:gd name="T2" fmla="*/ 738 w 843"/>
                    <a:gd name="T3" fmla="*/ 105 h 722"/>
                    <a:gd name="T4" fmla="*/ 512 w 843"/>
                    <a:gd name="T5" fmla="*/ 590 h 722"/>
                    <a:gd name="T6" fmla="*/ 27 w 843"/>
                    <a:gd name="T7" fmla="*/ 364 h 722"/>
                    <a:gd name="T8" fmla="*/ 4 w 843"/>
                    <a:gd name="T9" fmla="*/ 247 h 722"/>
                    <a:gd name="T10" fmla="*/ 27 w 843"/>
                    <a:gd name="T11" fmla="*/ 411 h 722"/>
                    <a:gd name="T12" fmla="*/ 533 w 843"/>
                    <a:gd name="T13" fmla="*/ 647 h 722"/>
                    <a:gd name="T14" fmla="*/ 769 w 843"/>
                    <a:gd name="T15" fmla="*/ 141 h 722"/>
                    <a:gd name="T16" fmla="*/ 680 w 843"/>
                    <a:gd name="T17" fmla="*/ 0 h 7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43" h="722">
                      <a:moveTo>
                        <a:pt x="680" y="0"/>
                      </a:moveTo>
                      <a:cubicBezTo>
                        <a:pt x="705" y="31"/>
                        <a:pt x="724" y="66"/>
                        <a:pt x="738" y="105"/>
                      </a:cubicBezTo>
                      <a:cubicBezTo>
                        <a:pt x="810" y="301"/>
                        <a:pt x="709" y="519"/>
                        <a:pt x="512" y="590"/>
                      </a:cubicBezTo>
                      <a:cubicBezTo>
                        <a:pt x="316" y="662"/>
                        <a:pt x="98" y="561"/>
                        <a:pt x="27" y="364"/>
                      </a:cubicBezTo>
                      <a:cubicBezTo>
                        <a:pt x="12" y="326"/>
                        <a:pt x="5" y="286"/>
                        <a:pt x="4" y="247"/>
                      </a:cubicBezTo>
                      <a:cubicBezTo>
                        <a:pt x="0" y="301"/>
                        <a:pt x="7" y="357"/>
                        <a:pt x="27" y="411"/>
                      </a:cubicBezTo>
                      <a:cubicBezTo>
                        <a:pt x="101" y="616"/>
                        <a:pt x="328" y="722"/>
                        <a:pt x="533" y="647"/>
                      </a:cubicBezTo>
                      <a:cubicBezTo>
                        <a:pt x="738" y="572"/>
                        <a:pt x="843" y="346"/>
                        <a:pt x="769" y="141"/>
                      </a:cubicBezTo>
                      <a:cubicBezTo>
                        <a:pt x="749" y="86"/>
                        <a:pt x="718" y="39"/>
                        <a:pt x="68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29" name="Freeform 36"/>
                <p:cNvSpPr/>
                <p:nvPr/>
              </p:nvSpPr>
              <p:spPr bwMode="auto">
                <a:xfrm>
                  <a:off x="-36249" y="3695278"/>
                  <a:ext cx="424871" cy="333989"/>
                </a:xfrm>
                <a:custGeom>
                  <a:avLst/>
                  <a:gdLst>
                    <a:gd name="T0" fmla="*/ 15 w 748"/>
                    <a:gd name="T1" fmla="*/ 476 h 587"/>
                    <a:gd name="T2" fmla="*/ 16 w 748"/>
                    <a:gd name="T3" fmla="*/ 367 h 587"/>
                    <a:gd name="T4" fmla="*/ 413 w 748"/>
                    <a:gd name="T5" fmla="*/ 87 h 587"/>
                    <a:gd name="T6" fmla="*/ 694 w 748"/>
                    <a:gd name="T7" fmla="*/ 484 h 587"/>
                    <a:gd name="T8" fmla="*/ 659 w 748"/>
                    <a:gd name="T9" fmla="*/ 587 h 587"/>
                    <a:gd name="T10" fmla="*/ 715 w 748"/>
                    <a:gd name="T11" fmla="*/ 447 h 587"/>
                    <a:gd name="T12" fmla="*/ 423 w 748"/>
                    <a:gd name="T13" fmla="*/ 33 h 587"/>
                    <a:gd name="T14" fmla="*/ 9 w 748"/>
                    <a:gd name="T15" fmla="*/ 325 h 587"/>
                    <a:gd name="T16" fmla="*/ 15 w 748"/>
                    <a:gd name="T17" fmla="*/ 476 h 5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48" h="587">
                      <a:moveTo>
                        <a:pt x="15" y="476"/>
                      </a:moveTo>
                      <a:cubicBezTo>
                        <a:pt x="10" y="441"/>
                        <a:pt x="10" y="404"/>
                        <a:pt x="16" y="367"/>
                      </a:cubicBezTo>
                      <a:cubicBezTo>
                        <a:pt x="48" y="180"/>
                        <a:pt x="226" y="55"/>
                        <a:pt x="413" y="87"/>
                      </a:cubicBezTo>
                      <a:cubicBezTo>
                        <a:pt x="600" y="119"/>
                        <a:pt x="726" y="297"/>
                        <a:pt x="694" y="484"/>
                      </a:cubicBezTo>
                      <a:cubicBezTo>
                        <a:pt x="687" y="521"/>
                        <a:pt x="675" y="555"/>
                        <a:pt x="659" y="587"/>
                      </a:cubicBezTo>
                      <a:cubicBezTo>
                        <a:pt x="686" y="546"/>
                        <a:pt x="706" y="499"/>
                        <a:pt x="715" y="447"/>
                      </a:cubicBezTo>
                      <a:cubicBezTo>
                        <a:pt x="748" y="252"/>
                        <a:pt x="618" y="67"/>
                        <a:pt x="423" y="33"/>
                      </a:cubicBezTo>
                      <a:cubicBezTo>
                        <a:pt x="228" y="0"/>
                        <a:pt x="42" y="130"/>
                        <a:pt x="9" y="325"/>
                      </a:cubicBezTo>
                      <a:cubicBezTo>
                        <a:pt x="0" y="377"/>
                        <a:pt x="2" y="428"/>
                        <a:pt x="15" y="4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0" name="Freeform 38"/>
                <p:cNvSpPr/>
                <p:nvPr/>
              </p:nvSpPr>
              <p:spPr bwMode="auto">
                <a:xfrm>
                  <a:off x="80382" y="3778586"/>
                  <a:ext cx="284762" cy="327173"/>
                </a:xfrm>
                <a:custGeom>
                  <a:avLst/>
                  <a:gdLst>
                    <a:gd name="T0" fmla="*/ 0 w 501"/>
                    <a:gd name="T1" fmla="*/ 121 h 575"/>
                    <a:gd name="T2" fmla="*/ 69 w 501"/>
                    <a:gd name="T3" fmla="*/ 79 h 575"/>
                    <a:gd name="T4" fmla="*/ 407 w 501"/>
                    <a:gd name="T5" fmla="*/ 218 h 575"/>
                    <a:gd name="T6" fmla="*/ 267 w 501"/>
                    <a:gd name="T7" fmla="*/ 555 h 575"/>
                    <a:gd name="T8" fmla="*/ 188 w 501"/>
                    <a:gd name="T9" fmla="*/ 574 h 575"/>
                    <a:gd name="T10" fmla="*/ 299 w 501"/>
                    <a:gd name="T11" fmla="*/ 554 h 575"/>
                    <a:gd name="T12" fmla="*/ 444 w 501"/>
                    <a:gd name="T13" fmla="*/ 202 h 575"/>
                    <a:gd name="T14" fmla="*/ 93 w 501"/>
                    <a:gd name="T15" fmla="*/ 57 h 575"/>
                    <a:gd name="T16" fmla="*/ 0 w 501"/>
                    <a:gd name="T17" fmla="*/ 121 h 5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01" h="575">
                      <a:moveTo>
                        <a:pt x="0" y="121"/>
                      </a:moveTo>
                      <a:cubicBezTo>
                        <a:pt x="20" y="104"/>
                        <a:pt x="43" y="90"/>
                        <a:pt x="69" y="79"/>
                      </a:cubicBezTo>
                      <a:cubicBezTo>
                        <a:pt x="201" y="24"/>
                        <a:pt x="352" y="86"/>
                        <a:pt x="407" y="218"/>
                      </a:cubicBezTo>
                      <a:cubicBezTo>
                        <a:pt x="461" y="350"/>
                        <a:pt x="399" y="500"/>
                        <a:pt x="267" y="555"/>
                      </a:cubicBezTo>
                      <a:cubicBezTo>
                        <a:pt x="241" y="566"/>
                        <a:pt x="215" y="572"/>
                        <a:pt x="188" y="574"/>
                      </a:cubicBezTo>
                      <a:cubicBezTo>
                        <a:pt x="225" y="575"/>
                        <a:pt x="263" y="569"/>
                        <a:pt x="299" y="554"/>
                      </a:cubicBezTo>
                      <a:cubicBezTo>
                        <a:pt x="436" y="497"/>
                        <a:pt x="501" y="339"/>
                        <a:pt x="444" y="202"/>
                      </a:cubicBezTo>
                      <a:cubicBezTo>
                        <a:pt x="387" y="65"/>
                        <a:pt x="230" y="0"/>
                        <a:pt x="93" y="57"/>
                      </a:cubicBezTo>
                      <a:cubicBezTo>
                        <a:pt x="57" y="72"/>
                        <a:pt x="25" y="94"/>
                        <a:pt x="0" y="1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1" name="Freeform 40"/>
                <p:cNvSpPr/>
                <p:nvPr/>
              </p:nvSpPr>
              <p:spPr bwMode="auto">
                <a:xfrm>
                  <a:off x="52360" y="3883100"/>
                  <a:ext cx="264314" cy="226446"/>
                </a:xfrm>
                <a:custGeom>
                  <a:avLst/>
                  <a:gdLst>
                    <a:gd name="T0" fmla="*/ 375 w 465"/>
                    <a:gd name="T1" fmla="*/ 0 h 398"/>
                    <a:gd name="T2" fmla="*/ 407 w 465"/>
                    <a:gd name="T3" fmla="*/ 58 h 398"/>
                    <a:gd name="T4" fmla="*/ 282 w 465"/>
                    <a:gd name="T5" fmla="*/ 326 h 398"/>
                    <a:gd name="T6" fmla="*/ 15 w 465"/>
                    <a:gd name="T7" fmla="*/ 201 h 398"/>
                    <a:gd name="T8" fmla="*/ 2 w 465"/>
                    <a:gd name="T9" fmla="*/ 136 h 398"/>
                    <a:gd name="T10" fmla="*/ 15 w 465"/>
                    <a:gd name="T11" fmla="*/ 227 h 398"/>
                    <a:gd name="T12" fmla="*/ 294 w 465"/>
                    <a:gd name="T13" fmla="*/ 357 h 398"/>
                    <a:gd name="T14" fmla="*/ 424 w 465"/>
                    <a:gd name="T15" fmla="*/ 78 h 398"/>
                    <a:gd name="T16" fmla="*/ 375 w 465"/>
                    <a:gd name="T17" fmla="*/ 0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65" h="398">
                      <a:moveTo>
                        <a:pt x="375" y="0"/>
                      </a:moveTo>
                      <a:cubicBezTo>
                        <a:pt x="388" y="17"/>
                        <a:pt x="399" y="37"/>
                        <a:pt x="407" y="58"/>
                      </a:cubicBezTo>
                      <a:cubicBezTo>
                        <a:pt x="447" y="166"/>
                        <a:pt x="391" y="286"/>
                        <a:pt x="282" y="326"/>
                      </a:cubicBezTo>
                      <a:cubicBezTo>
                        <a:pt x="174" y="365"/>
                        <a:pt x="54" y="309"/>
                        <a:pt x="15" y="201"/>
                      </a:cubicBezTo>
                      <a:cubicBezTo>
                        <a:pt x="7" y="180"/>
                        <a:pt x="3" y="158"/>
                        <a:pt x="2" y="136"/>
                      </a:cubicBezTo>
                      <a:cubicBezTo>
                        <a:pt x="0" y="166"/>
                        <a:pt x="4" y="197"/>
                        <a:pt x="15" y="227"/>
                      </a:cubicBezTo>
                      <a:cubicBezTo>
                        <a:pt x="56" y="340"/>
                        <a:pt x="181" y="398"/>
                        <a:pt x="294" y="357"/>
                      </a:cubicBezTo>
                      <a:cubicBezTo>
                        <a:pt x="407" y="316"/>
                        <a:pt x="465" y="191"/>
                        <a:pt x="424" y="78"/>
                      </a:cubicBezTo>
                      <a:cubicBezTo>
                        <a:pt x="413" y="48"/>
                        <a:pt x="396" y="22"/>
                        <a:pt x="37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9" name="组合 58"/>
              <p:cNvGrpSpPr/>
              <p:nvPr/>
            </p:nvGrpSpPr>
            <p:grpSpPr>
              <a:xfrm>
                <a:off x="-349411" y="4546150"/>
                <a:ext cx="546046" cy="563466"/>
                <a:chOff x="-274813" y="4242081"/>
                <a:chExt cx="546046" cy="563466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32" name="Freeform 42"/>
                <p:cNvSpPr/>
                <p:nvPr/>
              </p:nvSpPr>
              <p:spPr bwMode="auto">
                <a:xfrm>
                  <a:off x="-274813" y="4242081"/>
                  <a:ext cx="546046" cy="534686"/>
                </a:xfrm>
                <a:custGeom>
                  <a:avLst/>
                  <a:gdLst>
                    <a:gd name="T0" fmla="*/ 0 w 961"/>
                    <a:gd name="T1" fmla="*/ 385 h 938"/>
                    <a:gd name="T2" fmla="*/ 74 w 961"/>
                    <a:gd name="T3" fmla="*/ 266 h 938"/>
                    <a:gd name="T4" fmla="*/ 700 w 961"/>
                    <a:gd name="T5" fmla="*/ 221 h 938"/>
                    <a:gd name="T6" fmla="*/ 746 w 961"/>
                    <a:gd name="T7" fmla="*/ 847 h 938"/>
                    <a:gd name="T8" fmla="*/ 638 w 961"/>
                    <a:gd name="T9" fmla="*/ 938 h 938"/>
                    <a:gd name="T10" fmla="*/ 794 w 961"/>
                    <a:gd name="T11" fmla="*/ 820 h 938"/>
                    <a:gd name="T12" fmla="*/ 746 w 961"/>
                    <a:gd name="T13" fmla="*/ 167 h 938"/>
                    <a:gd name="T14" fmla="*/ 93 w 961"/>
                    <a:gd name="T15" fmla="*/ 215 h 938"/>
                    <a:gd name="T16" fmla="*/ 0 w 961"/>
                    <a:gd name="T17" fmla="*/ 385 h 9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61" h="938">
                      <a:moveTo>
                        <a:pt x="0" y="385"/>
                      </a:moveTo>
                      <a:cubicBezTo>
                        <a:pt x="18" y="343"/>
                        <a:pt x="42" y="303"/>
                        <a:pt x="74" y="266"/>
                      </a:cubicBezTo>
                      <a:cubicBezTo>
                        <a:pt x="234" y="80"/>
                        <a:pt x="515" y="60"/>
                        <a:pt x="700" y="221"/>
                      </a:cubicBezTo>
                      <a:cubicBezTo>
                        <a:pt x="886" y="381"/>
                        <a:pt x="906" y="662"/>
                        <a:pt x="746" y="847"/>
                      </a:cubicBezTo>
                      <a:cubicBezTo>
                        <a:pt x="714" y="884"/>
                        <a:pt x="678" y="914"/>
                        <a:pt x="638" y="938"/>
                      </a:cubicBezTo>
                      <a:cubicBezTo>
                        <a:pt x="696" y="911"/>
                        <a:pt x="749" y="872"/>
                        <a:pt x="794" y="820"/>
                      </a:cubicBezTo>
                      <a:cubicBezTo>
                        <a:pt x="961" y="627"/>
                        <a:pt x="940" y="335"/>
                        <a:pt x="746" y="167"/>
                      </a:cubicBezTo>
                      <a:cubicBezTo>
                        <a:pt x="553" y="0"/>
                        <a:pt x="261" y="21"/>
                        <a:pt x="93" y="215"/>
                      </a:cubicBezTo>
                      <a:cubicBezTo>
                        <a:pt x="49" y="266"/>
                        <a:pt x="18" y="324"/>
                        <a:pt x="0" y="38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3" name="Freeform 44"/>
                <p:cNvSpPr/>
                <p:nvPr/>
              </p:nvSpPr>
              <p:spPr bwMode="auto">
                <a:xfrm>
                  <a:off x="-128645" y="4393551"/>
                  <a:ext cx="318085" cy="411996"/>
                </a:xfrm>
                <a:custGeom>
                  <a:avLst/>
                  <a:gdLst>
                    <a:gd name="T0" fmla="*/ 94 w 560"/>
                    <a:gd name="T1" fmla="*/ 16 h 723"/>
                    <a:gd name="T2" fmla="*/ 199 w 560"/>
                    <a:gd name="T3" fmla="*/ 15 h 723"/>
                    <a:gd name="T4" fmla="*/ 479 w 560"/>
                    <a:gd name="T5" fmla="*/ 394 h 723"/>
                    <a:gd name="T6" fmla="*/ 100 w 560"/>
                    <a:gd name="T7" fmla="*/ 674 h 723"/>
                    <a:gd name="T8" fmla="*/ 0 w 560"/>
                    <a:gd name="T9" fmla="*/ 643 h 723"/>
                    <a:gd name="T10" fmla="*/ 136 w 560"/>
                    <a:gd name="T11" fmla="*/ 694 h 723"/>
                    <a:gd name="T12" fmla="*/ 531 w 560"/>
                    <a:gd name="T13" fmla="*/ 402 h 723"/>
                    <a:gd name="T14" fmla="*/ 239 w 560"/>
                    <a:gd name="T15" fmla="*/ 7 h 723"/>
                    <a:gd name="T16" fmla="*/ 94 w 560"/>
                    <a:gd name="T17" fmla="*/ 16 h 7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60" h="723">
                      <a:moveTo>
                        <a:pt x="94" y="16"/>
                      </a:moveTo>
                      <a:cubicBezTo>
                        <a:pt x="128" y="10"/>
                        <a:pt x="163" y="10"/>
                        <a:pt x="199" y="15"/>
                      </a:cubicBezTo>
                      <a:cubicBezTo>
                        <a:pt x="381" y="43"/>
                        <a:pt x="506" y="212"/>
                        <a:pt x="479" y="394"/>
                      </a:cubicBezTo>
                      <a:cubicBezTo>
                        <a:pt x="452" y="576"/>
                        <a:pt x="282" y="702"/>
                        <a:pt x="100" y="674"/>
                      </a:cubicBezTo>
                      <a:cubicBezTo>
                        <a:pt x="64" y="669"/>
                        <a:pt x="30" y="658"/>
                        <a:pt x="0" y="643"/>
                      </a:cubicBezTo>
                      <a:cubicBezTo>
                        <a:pt x="40" y="669"/>
                        <a:pt x="86" y="686"/>
                        <a:pt x="136" y="694"/>
                      </a:cubicBezTo>
                      <a:cubicBezTo>
                        <a:pt x="326" y="723"/>
                        <a:pt x="503" y="592"/>
                        <a:pt x="531" y="402"/>
                      </a:cubicBezTo>
                      <a:cubicBezTo>
                        <a:pt x="560" y="212"/>
                        <a:pt x="429" y="36"/>
                        <a:pt x="239" y="7"/>
                      </a:cubicBezTo>
                      <a:cubicBezTo>
                        <a:pt x="189" y="0"/>
                        <a:pt x="140" y="3"/>
                        <a:pt x="94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4" name="Freeform 46"/>
                <p:cNvSpPr/>
                <p:nvPr/>
              </p:nvSpPr>
              <p:spPr bwMode="auto">
                <a:xfrm>
                  <a:off x="-224828" y="4510182"/>
                  <a:ext cx="335504" cy="266586"/>
                </a:xfrm>
                <a:custGeom>
                  <a:avLst/>
                  <a:gdLst>
                    <a:gd name="T0" fmla="*/ 580 w 590"/>
                    <a:gd name="T1" fmla="*/ 99 h 469"/>
                    <a:gd name="T2" fmla="*/ 577 w 590"/>
                    <a:gd name="T3" fmla="*/ 184 h 469"/>
                    <a:gd name="T4" fmla="*/ 260 w 590"/>
                    <a:gd name="T5" fmla="*/ 397 h 469"/>
                    <a:gd name="T6" fmla="*/ 47 w 590"/>
                    <a:gd name="T7" fmla="*/ 80 h 469"/>
                    <a:gd name="T8" fmla="*/ 77 w 590"/>
                    <a:gd name="T9" fmla="*/ 0 h 469"/>
                    <a:gd name="T10" fmla="*/ 30 w 590"/>
                    <a:gd name="T11" fmla="*/ 109 h 469"/>
                    <a:gd name="T12" fmla="*/ 252 w 590"/>
                    <a:gd name="T13" fmla="*/ 439 h 469"/>
                    <a:gd name="T14" fmla="*/ 582 w 590"/>
                    <a:gd name="T15" fmla="*/ 217 h 469"/>
                    <a:gd name="T16" fmla="*/ 580 w 590"/>
                    <a:gd name="T17" fmla="*/ 99 h 4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90" h="469">
                      <a:moveTo>
                        <a:pt x="580" y="99"/>
                      </a:moveTo>
                      <a:cubicBezTo>
                        <a:pt x="583" y="126"/>
                        <a:pt x="583" y="155"/>
                        <a:pt x="577" y="184"/>
                      </a:cubicBezTo>
                      <a:cubicBezTo>
                        <a:pt x="548" y="330"/>
                        <a:pt x="407" y="425"/>
                        <a:pt x="260" y="397"/>
                      </a:cubicBezTo>
                      <a:cubicBezTo>
                        <a:pt x="114" y="368"/>
                        <a:pt x="19" y="226"/>
                        <a:pt x="47" y="80"/>
                      </a:cubicBezTo>
                      <a:cubicBezTo>
                        <a:pt x="53" y="51"/>
                        <a:pt x="63" y="24"/>
                        <a:pt x="77" y="0"/>
                      </a:cubicBezTo>
                      <a:cubicBezTo>
                        <a:pt x="54" y="32"/>
                        <a:pt x="38" y="68"/>
                        <a:pt x="30" y="109"/>
                      </a:cubicBezTo>
                      <a:cubicBezTo>
                        <a:pt x="0" y="261"/>
                        <a:pt x="100" y="409"/>
                        <a:pt x="252" y="439"/>
                      </a:cubicBezTo>
                      <a:cubicBezTo>
                        <a:pt x="405" y="469"/>
                        <a:pt x="552" y="369"/>
                        <a:pt x="582" y="217"/>
                      </a:cubicBezTo>
                      <a:cubicBezTo>
                        <a:pt x="590" y="176"/>
                        <a:pt x="589" y="136"/>
                        <a:pt x="580" y="9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5" name="Freeform 48"/>
                <p:cNvSpPr/>
                <p:nvPr/>
              </p:nvSpPr>
              <p:spPr bwMode="auto">
                <a:xfrm>
                  <a:off x="-227857" y="4393551"/>
                  <a:ext cx="323386" cy="315056"/>
                </a:xfrm>
                <a:custGeom>
                  <a:avLst/>
                  <a:gdLst>
                    <a:gd name="T0" fmla="*/ 0 w 568"/>
                    <a:gd name="T1" fmla="*/ 227 h 554"/>
                    <a:gd name="T2" fmla="*/ 43 w 568"/>
                    <a:gd name="T3" fmla="*/ 157 h 554"/>
                    <a:gd name="T4" fmla="*/ 414 w 568"/>
                    <a:gd name="T5" fmla="*/ 130 h 554"/>
                    <a:gd name="T6" fmla="*/ 440 w 568"/>
                    <a:gd name="T7" fmla="*/ 501 h 554"/>
                    <a:gd name="T8" fmla="*/ 377 w 568"/>
                    <a:gd name="T9" fmla="*/ 554 h 554"/>
                    <a:gd name="T10" fmla="*/ 469 w 568"/>
                    <a:gd name="T11" fmla="*/ 485 h 554"/>
                    <a:gd name="T12" fmla="*/ 441 w 568"/>
                    <a:gd name="T13" fmla="*/ 99 h 554"/>
                    <a:gd name="T14" fmla="*/ 55 w 568"/>
                    <a:gd name="T15" fmla="*/ 127 h 554"/>
                    <a:gd name="T16" fmla="*/ 0 w 568"/>
                    <a:gd name="T17" fmla="*/ 227 h 5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568" h="554">
                      <a:moveTo>
                        <a:pt x="0" y="227"/>
                      </a:moveTo>
                      <a:cubicBezTo>
                        <a:pt x="10" y="202"/>
                        <a:pt x="25" y="179"/>
                        <a:pt x="43" y="157"/>
                      </a:cubicBezTo>
                      <a:cubicBezTo>
                        <a:pt x="138" y="47"/>
                        <a:pt x="304" y="36"/>
                        <a:pt x="414" y="130"/>
                      </a:cubicBezTo>
                      <a:cubicBezTo>
                        <a:pt x="523" y="225"/>
                        <a:pt x="535" y="391"/>
                        <a:pt x="440" y="501"/>
                      </a:cubicBezTo>
                      <a:cubicBezTo>
                        <a:pt x="422" y="522"/>
                        <a:pt x="400" y="540"/>
                        <a:pt x="377" y="554"/>
                      </a:cubicBezTo>
                      <a:cubicBezTo>
                        <a:pt x="411" y="538"/>
                        <a:pt x="442" y="515"/>
                        <a:pt x="469" y="485"/>
                      </a:cubicBezTo>
                      <a:cubicBezTo>
                        <a:pt x="568" y="370"/>
                        <a:pt x="555" y="198"/>
                        <a:pt x="441" y="99"/>
                      </a:cubicBezTo>
                      <a:cubicBezTo>
                        <a:pt x="327" y="0"/>
                        <a:pt x="154" y="12"/>
                        <a:pt x="55" y="127"/>
                      </a:cubicBezTo>
                      <a:cubicBezTo>
                        <a:pt x="29" y="157"/>
                        <a:pt x="10" y="191"/>
                        <a:pt x="0" y="22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6" name="Freeform 50"/>
                <p:cNvSpPr/>
                <p:nvPr/>
              </p:nvSpPr>
              <p:spPr bwMode="auto">
                <a:xfrm>
                  <a:off x="-141520" y="4482917"/>
                  <a:ext cx="187822" cy="243108"/>
                </a:xfrm>
                <a:custGeom>
                  <a:avLst/>
                  <a:gdLst>
                    <a:gd name="T0" fmla="*/ 56 w 331"/>
                    <a:gd name="T1" fmla="*/ 10 h 427"/>
                    <a:gd name="T2" fmla="*/ 118 w 331"/>
                    <a:gd name="T3" fmla="*/ 9 h 427"/>
                    <a:gd name="T4" fmla="*/ 284 w 331"/>
                    <a:gd name="T5" fmla="*/ 233 h 427"/>
                    <a:gd name="T6" fmla="*/ 60 w 331"/>
                    <a:gd name="T7" fmla="*/ 399 h 427"/>
                    <a:gd name="T8" fmla="*/ 0 w 331"/>
                    <a:gd name="T9" fmla="*/ 380 h 427"/>
                    <a:gd name="T10" fmla="*/ 81 w 331"/>
                    <a:gd name="T11" fmla="*/ 410 h 427"/>
                    <a:gd name="T12" fmla="*/ 314 w 331"/>
                    <a:gd name="T13" fmla="*/ 238 h 427"/>
                    <a:gd name="T14" fmla="*/ 142 w 331"/>
                    <a:gd name="T15" fmla="*/ 4 h 427"/>
                    <a:gd name="T16" fmla="*/ 56 w 331"/>
                    <a:gd name="T17" fmla="*/ 10 h 4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31" h="427">
                      <a:moveTo>
                        <a:pt x="56" y="10"/>
                      </a:moveTo>
                      <a:cubicBezTo>
                        <a:pt x="76" y="6"/>
                        <a:pt x="97" y="6"/>
                        <a:pt x="118" y="9"/>
                      </a:cubicBezTo>
                      <a:cubicBezTo>
                        <a:pt x="226" y="25"/>
                        <a:pt x="300" y="126"/>
                        <a:pt x="284" y="233"/>
                      </a:cubicBezTo>
                      <a:cubicBezTo>
                        <a:pt x="267" y="341"/>
                        <a:pt x="167" y="415"/>
                        <a:pt x="60" y="399"/>
                      </a:cubicBezTo>
                      <a:cubicBezTo>
                        <a:pt x="38" y="395"/>
                        <a:pt x="18" y="389"/>
                        <a:pt x="0" y="380"/>
                      </a:cubicBezTo>
                      <a:cubicBezTo>
                        <a:pt x="24" y="395"/>
                        <a:pt x="51" y="406"/>
                        <a:pt x="81" y="410"/>
                      </a:cubicBezTo>
                      <a:cubicBezTo>
                        <a:pt x="193" y="427"/>
                        <a:pt x="298" y="350"/>
                        <a:pt x="314" y="238"/>
                      </a:cubicBezTo>
                      <a:cubicBezTo>
                        <a:pt x="331" y="126"/>
                        <a:pt x="254" y="21"/>
                        <a:pt x="142" y="4"/>
                      </a:cubicBezTo>
                      <a:cubicBezTo>
                        <a:pt x="112" y="0"/>
                        <a:pt x="83" y="2"/>
                        <a:pt x="56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37" name="Freeform 52"/>
                <p:cNvSpPr/>
                <p:nvPr/>
              </p:nvSpPr>
              <p:spPr bwMode="auto">
                <a:xfrm>
                  <a:off x="-198321" y="4551836"/>
                  <a:ext cx="198424" cy="157528"/>
                </a:xfrm>
                <a:custGeom>
                  <a:avLst/>
                  <a:gdLst>
                    <a:gd name="T0" fmla="*/ 342 w 348"/>
                    <a:gd name="T1" fmla="*/ 58 h 277"/>
                    <a:gd name="T2" fmla="*/ 341 w 348"/>
                    <a:gd name="T3" fmla="*/ 108 h 277"/>
                    <a:gd name="T4" fmla="*/ 154 w 348"/>
                    <a:gd name="T5" fmla="*/ 234 h 277"/>
                    <a:gd name="T6" fmla="*/ 28 w 348"/>
                    <a:gd name="T7" fmla="*/ 47 h 277"/>
                    <a:gd name="T8" fmla="*/ 45 w 348"/>
                    <a:gd name="T9" fmla="*/ 0 h 277"/>
                    <a:gd name="T10" fmla="*/ 18 w 348"/>
                    <a:gd name="T11" fmla="*/ 64 h 277"/>
                    <a:gd name="T12" fmla="*/ 149 w 348"/>
                    <a:gd name="T13" fmla="*/ 259 h 277"/>
                    <a:gd name="T14" fmla="*/ 344 w 348"/>
                    <a:gd name="T15" fmla="*/ 128 h 277"/>
                    <a:gd name="T16" fmla="*/ 342 w 348"/>
                    <a:gd name="T17" fmla="*/ 58 h 2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8" h="277">
                      <a:moveTo>
                        <a:pt x="342" y="58"/>
                      </a:moveTo>
                      <a:cubicBezTo>
                        <a:pt x="344" y="74"/>
                        <a:pt x="344" y="91"/>
                        <a:pt x="341" y="108"/>
                      </a:cubicBezTo>
                      <a:cubicBezTo>
                        <a:pt x="324" y="195"/>
                        <a:pt x="240" y="251"/>
                        <a:pt x="154" y="234"/>
                      </a:cubicBezTo>
                      <a:cubicBezTo>
                        <a:pt x="67" y="217"/>
                        <a:pt x="11" y="133"/>
                        <a:pt x="28" y="47"/>
                      </a:cubicBezTo>
                      <a:cubicBezTo>
                        <a:pt x="31" y="30"/>
                        <a:pt x="37" y="14"/>
                        <a:pt x="45" y="0"/>
                      </a:cubicBezTo>
                      <a:cubicBezTo>
                        <a:pt x="32" y="18"/>
                        <a:pt x="22" y="40"/>
                        <a:pt x="18" y="64"/>
                      </a:cubicBezTo>
                      <a:cubicBezTo>
                        <a:pt x="0" y="154"/>
                        <a:pt x="59" y="241"/>
                        <a:pt x="149" y="259"/>
                      </a:cubicBezTo>
                      <a:cubicBezTo>
                        <a:pt x="239" y="277"/>
                        <a:pt x="326" y="218"/>
                        <a:pt x="344" y="128"/>
                      </a:cubicBezTo>
                      <a:cubicBezTo>
                        <a:pt x="348" y="104"/>
                        <a:pt x="348" y="80"/>
                        <a:pt x="342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  <p:sp>
            <p:nvSpPr>
              <p:cNvPr id="50" name="Freeform 78"/>
              <p:cNvSpPr/>
              <p:nvPr/>
            </p:nvSpPr>
            <p:spPr bwMode="auto">
              <a:xfrm>
                <a:off x="-820859" y="3905063"/>
                <a:ext cx="665706" cy="1581337"/>
              </a:xfrm>
              <a:custGeom>
                <a:avLst/>
                <a:gdLst>
                  <a:gd name="T0" fmla="*/ 1172 w 1172"/>
                  <a:gd name="T1" fmla="*/ 2778 h 2778"/>
                  <a:gd name="T2" fmla="*/ 778 w 1172"/>
                  <a:gd name="T3" fmla="*/ 2573 h 2778"/>
                  <a:gd name="T4" fmla="*/ 511 w 1172"/>
                  <a:gd name="T5" fmla="*/ 760 h 2778"/>
                  <a:gd name="T6" fmla="*/ 1090 w 1172"/>
                  <a:gd name="T7" fmla="*/ 1 h 2778"/>
                  <a:gd name="T8" fmla="*/ 362 w 1172"/>
                  <a:gd name="T9" fmla="*/ 704 h 2778"/>
                  <a:gd name="T10" fmla="*/ 406 w 1172"/>
                  <a:gd name="T11" fmla="*/ 2525 h 2778"/>
                  <a:gd name="T12" fmla="*/ 233 w 1172"/>
                  <a:gd name="T13" fmla="*/ 2778 h 2778"/>
                  <a:gd name="T14" fmla="*/ 1172 w 1172"/>
                  <a:gd name="T15" fmla="*/ 2778 h 27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72" h="2778">
                    <a:moveTo>
                      <a:pt x="1172" y="2778"/>
                    </a:moveTo>
                    <a:cubicBezTo>
                      <a:pt x="1172" y="2778"/>
                      <a:pt x="981" y="2738"/>
                      <a:pt x="778" y="2573"/>
                    </a:cubicBezTo>
                    <a:cubicBezTo>
                      <a:pt x="575" y="2408"/>
                      <a:pt x="275" y="1416"/>
                      <a:pt x="511" y="760"/>
                    </a:cubicBezTo>
                    <a:cubicBezTo>
                      <a:pt x="747" y="105"/>
                      <a:pt x="1090" y="1"/>
                      <a:pt x="1090" y="1"/>
                    </a:cubicBezTo>
                    <a:cubicBezTo>
                      <a:pt x="1090" y="1"/>
                      <a:pt x="724" y="0"/>
                      <a:pt x="362" y="704"/>
                    </a:cubicBezTo>
                    <a:cubicBezTo>
                      <a:pt x="0" y="1409"/>
                      <a:pt x="377" y="2378"/>
                      <a:pt x="406" y="2525"/>
                    </a:cubicBezTo>
                    <a:cubicBezTo>
                      <a:pt x="436" y="2673"/>
                      <a:pt x="233" y="2778"/>
                      <a:pt x="233" y="2778"/>
                    </a:cubicBezTo>
                    <a:lnTo>
                      <a:pt x="1172" y="2778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51" name="Freeform 81"/>
            <p:cNvSpPr/>
            <p:nvPr/>
          </p:nvSpPr>
          <p:spPr bwMode="auto">
            <a:xfrm>
              <a:off x="-972328" y="4482917"/>
              <a:ext cx="396092" cy="365041"/>
            </a:xfrm>
            <a:custGeom>
              <a:avLst/>
              <a:gdLst>
                <a:gd name="T0" fmla="*/ 697 w 697"/>
                <a:gd name="T1" fmla="*/ 547 h 642"/>
                <a:gd name="T2" fmla="*/ 354 w 697"/>
                <a:gd name="T3" fmla="*/ 203 h 642"/>
                <a:gd name="T4" fmla="*/ 0 w 697"/>
                <a:gd name="T5" fmla="*/ 0 h 642"/>
                <a:gd name="T6" fmla="*/ 359 w 697"/>
                <a:gd name="T7" fmla="*/ 333 h 642"/>
                <a:gd name="T8" fmla="*/ 527 w 697"/>
                <a:gd name="T9" fmla="*/ 642 h 642"/>
                <a:gd name="T10" fmla="*/ 697 w 697"/>
                <a:gd name="T11" fmla="*/ 547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7" h="642">
                  <a:moveTo>
                    <a:pt x="697" y="547"/>
                  </a:moveTo>
                  <a:cubicBezTo>
                    <a:pt x="697" y="547"/>
                    <a:pt x="464" y="301"/>
                    <a:pt x="354" y="203"/>
                  </a:cubicBezTo>
                  <a:cubicBezTo>
                    <a:pt x="244" y="104"/>
                    <a:pt x="0" y="0"/>
                    <a:pt x="0" y="0"/>
                  </a:cubicBezTo>
                  <a:cubicBezTo>
                    <a:pt x="0" y="0"/>
                    <a:pt x="254" y="187"/>
                    <a:pt x="359" y="333"/>
                  </a:cubicBezTo>
                  <a:cubicBezTo>
                    <a:pt x="464" y="480"/>
                    <a:pt x="527" y="642"/>
                    <a:pt x="527" y="642"/>
                  </a:cubicBezTo>
                  <a:lnTo>
                    <a:pt x="697" y="547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82"/>
            <p:cNvSpPr/>
            <p:nvPr/>
          </p:nvSpPr>
          <p:spPr bwMode="auto">
            <a:xfrm>
              <a:off x="-560332" y="4925207"/>
              <a:ext cx="299909" cy="203726"/>
            </a:xfrm>
            <a:custGeom>
              <a:avLst/>
              <a:gdLst>
                <a:gd name="T0" fmla="*/ 0 w 528"/>
                <a:gd name="T1" fmla="*/ 277 h 358"/>
                <a:gd name="T2" fmla="*/ 257 w 528"/>
                <a:gd name="T3" fmla="*/ 86 h 358"/>
                <a:gd name="T4" fmla="*/ 528 w 528"/>
                <a:gd name="T5" fmla="*/ 0 h 358"/>
                <a:gd name="T6" fmla="*/ 238 w 528"/>
                <a:gd name="T7" fmla="*/ 172 h 358"/>
                <a:gd name="T8" fmla="*/ 93 w 528"/>
                <a:gd name="T9" fmla="*/ 358 h 358"/>
                <a:gd name="T10" fmla="*/ 0 w 528"/>
                <a:gd name="T11" fmla="*/ 27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8" h="358">
                  <a:moveTo>
                    <a:pt x="0" y="277"/>
                  </a:moveTo>
                  <a:cubicBezTo>
                    <a:pt x="0" y="277"/>
                    <a:pt x="176" y="139"/>
                    <a:pt x="257" y="86"/>
                  </a:cubicBezTo>
                  <a:cubicBezTo>
                    <a:pt x="338" y="33"/>
                    <a:pt x="528" y="0"/>
                    <a:pt x="528" y="0"/>
                  </a:cubicBezTo>
                  <a:cubicBezTo>
                    <a:pt x="528" y="0"/>
                    <a:pt x="322" y="86"/>
                    <a:pt x="238" y="172"/>
                  </a:cubicBezTo>
                  <a:cubicBezTo>
                    <a:pt x="154" y="257"/>
                    <a:pt x="93" y="358"/>
                    <a:pt x="93" y="358"/>
                  </a:cubicBezTo>
                  <a:lnTo>
                    <a:pt x="0" y="277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83"/>
            <p:cNvSpPr/>
            <p:nvPr/>
          </p:nvSpPr>
          <p:spPr bwMode="auto">
            <a:xfrm>
              <a:off x="-669390" y="4226177"/>
              <a:ext cx="580884" cy="340805"/>
            </a:xfrm>
            <a:custGeom>
              <a:avLst/>
              <a:gdLst>
                <a:gd name="T0" fmla="*/ 0 w 1023"/>
                <a:gd name="T1" fmla="*/ 390 h 599"/>
                <a:gd name="T2" fmla="*/ 535 w 1023"/>
                <a:gd name="T3" fmla="*/ 94 h 599"/>
                <a:gd name="T4" fmla="*/ 1023 w 1023"/>
                <a:gd name="T5" fmla="*/ 0 h 599"/>
                <a:gd name="T6" fmla="*/ 479 w 1023"/>
                <a:gd name="T7" fmla="*/ 260 h 599"/>
                <a:gd name="T8" fmla="*/ 160 w 1023"/>
                <a:gd name="T9" fmla="*/ 599 h 599"/>
                <a:gd name="T10" fmla="*/ 0 w 1023"/>
                <a:gd name="T11" fmla="*/ 390 h 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23" h="599">
                  <a:moveTo>
                    <a:pt x="0" y="390"/>
                  </a:moveTo>
                  <a:cubicBezTo>
                    <a:pt x="0" y="390"/>
                    <a:pt x="403" y="131"/>
                    <a:pt x="535" y="94"/>
                  </a:cubicBezTo>
                  <a:cubicBezTo>
                    <a:pt x="702" y="47"/>
                    <a:pt x="1023" y="0"/>
                    <a:pt x="1023" y="0"/>
                  </a:cubicBezTo>
                  <a:cubicBezTo>
                    <a:pt x="1023" y="0"/>
                    <a:pt x="659" y="111"/>
                    <a:pt x="479" y="260"/>
                  </a:cubicBezTo>
                  <a:cubicBezTo>
                    <a:pt x="299" y="408"/>
                    <a:pt x="160" y="599"/>
                    <a:pt x="160" y="599"/>
                  </a:cubicBezTo>
                  <a:lnTo>
                    <a:pt x="0" y="390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2" name="矩形 101"/>
          <p:cNvSpPr/>
          <p:nvPr/>
        </p:nvSpPr>
        <p:spPr>
          <a:xfrm>
            <a:off x="1311833" y="4124749"/>
            <a:ext cx="3043413" cy="2370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</a:t>
            </a:r>
            <a:endParaRPr lang="zh-CN" altLang="en-US" dirty="0"/>
          </a:p>
          <a:p>
            <a:pPr algn="just">
              <a:lnSpc>
                <a:spcPct val="130000"/>
              </a:lnSpc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8626861" y="1784623"/>
            <a:ext cx="3043413" cy="2370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</a:t>
            </a:r>
            <a:endParaRPr lang="zh-CN" altLang="en-US" dirty="0"/>
          </a:p>
          <a:p>
            <a:pPr algn="just">
              <a:lnSpc>
                <a:spcPct val="130000"/>
              </a:lnSpc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8626861" y="4124749"/>
            <a:ext cx="3043413" cy="2370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</a:t>
            </a:r>
            <a:endParaRPr lang="zh-CN" altLang="en-US" dirty="0"/>
          </a:p>
          <a:p>
            <a:pPr algn="just">
              <a:lnSpc>
                <a:spcPct val="130000"/>
              </a:lnSpc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泪滴形 65"/>
          <p:cNvSpPr/>
          <p:nvPr/>
        </p:nvSpPr>
        <p:spPr>
          <a:xfrm>
            <a:off x="7895379" y="1919517"/>
            <a:ext cx="709163" cy="709163"/>
          </a:xfrm>
          <a:prstGeom prst="teardrop">
            <a:avLst/>
          </a:prstGeom>
          <a:noFill/>
          <a:ln w="920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泪滴形 108"/>
          <p:cNvSpPr/>
          <p:nvPr/>
        </p:nvSpPr>
        <p:spPr>
          <a:xfrm>
            <a:off x="543146" y="1939748"/>
            <a:ext cx="709163" cy="709163"/>
          </a:xfrm>
          <a:prstGeom prst="teardrop">
            <a:avLst/>
          </a:prstGeom>
          <a:noFill/>
          <a:ln w="920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0" name="泪滴形 109"/>
          <p:cNvSpPr/>
          <p:nvPr/>
        </p:nvSpPr>
        <p:spPr>
          <a:xfrm>
            <a:off x="540031" y="4305795"/>
            <a:ext cx="709163" cy="709163"/>
          </a:xfrm>
          <a:prstGeom prst="teardrop">
            <a:avLst/>
          </a:prstGeom>
          <a:noFill/>
          <a:ln w="920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1" name="泪滴形 110"/>
          <p:cNvSpPr/>
          <p:nvPr/>
        </p:nvSpPr>
        <p:spPr>
          <a:xfrm>
            <a:off x="7892245" y="4308003"/>
            <a:ext cx="709163" cy="709163"/>
          </a:xfrm>
          <a:prstGeom prst="teardrop">
            <a:avLst/>
          </a:prstGeom>
          <a:noFill/>
          <a:ln w="920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654897" y="2063496"/>
            <a:ext cx="69469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7988426" y="2062315"/>
            <a:ext cx="69469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654897" y="4426991"/>
            <a:ext cx="69469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7989341" y="4438711"/>
            <a:ext cx="69469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4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-90989" y="1409962"/>
            <a:ext cx="63681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“</a:t>
            </a:r>
            <a:endParaRPr lang="zh-CN" altLang="en-US" sz="8000" b="1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900258" y="1836888"/>
            <a:ext cx="6035662" cy="4161875"/>
            <a:chOff x="5995508" y="1760688"/>
            <a:chExt cx="6035662" cy="4161875"/>
          </a:xfrm>
        </p:grpSpPr>
        <p:grpSp>
          <p:nvGrpSpPr>
            <p:cNvPr id="14" name="组合 13"/>
            <p:cNvGrpSpPr/>
            <p:nvPr/>
          </p:nvGrpSpPr>
          <p:grpSpPr>
            <a:xfrm>
              <a:off x="6955970" y="2236606"/>
              <a:ext cx="3848483" cy="3317658"/>
              <a:chOff x="5687404" y="2192338"/>
              <a:chExt cx="4839462" cy="4171950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5687404" y="2192338"/>
                <a:ext cx="4839462" cy="4171950"/>
                <a:chOff x="5725504" y="1487488"/>
                <a:chExt cx="4839462" cy="4171950"/>
              </a:xfrm>
            </p:grpSpPr>
            <p:sp>
              <p:nvSpPr>
                <p:cNvPr id="3" name="六边形 2"/>
                <p:cNvSpPr/>
                <p:nvPr/>
              </p:nvSpPr>
              <p:spPr>
                <a:xfrm>
                  <a:off x="5725504" y="1487488"/>
                  <a:ext cx="4839462" cy="4171950"/>
                </a:xfrm>
                <a:prstGeom prst="hexagon">
                  <a:avLst/>
                </a:prstGeom>
                <a:noFill/>
                <a:ln w="19050">
                  <a:solidFill>
                    <a:srgbClr val="2B2B2B">
                      <a:alpha val="50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" name="六边形 3"/>
                <p:cNvSpPr/>
                <p:nvPr/>
              </p:nvSpPr>
              <p:spPr>
                <a:xfrm>
                  <a:off x="6870486" y="2474542"/>
                  <a:ext cx="2549498" cy="2197843"/>
                </a:xfrm>
                <a:prstGeom prst="hexagon">
                  <a:avLst/>
                </a:prstGeom>
                <a:noFill/>
                <a:ln w="19050">
                  <a:solidFill>
                    <a:srgbClr val="2B2B2B">
                      <a:alpha val="50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cxnSp>
            <p:nvCxnSpPr>
              <p:cNvPr id="7" name="直接连接符 6"/>
              <p:cNvCxnSpPr>
                <a:stCxn id="3" idx="3"/>
                <a:endCxn id="3" idx="0"/>
              </p:cNvCxnSpPr>
              <p:nvPr/>
            </p:nvCxnSpPr>
            <p:spPr>
              <a:xfrm>
                <a:off x="5687404" y="4278313"/>
                <a:ext cx="4839462" cy="0"/>
              </a:xfrm>
              <a:prstGeom prst="line">
                <a:avLst/>
              </a:prstGeom>
              <a:ln w="19050">
                <a:solidFill>
                  <a:srgbClr val="2B2B2B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>
                <a:stCxn id="3" idx="4"/>
                <a:endCxn id="3" idx="1"/>
              </p:cNvCxnSpPr>
              <p:nvPr/>
            </p:nvCxnSpPr>
            <p:spPr>
              <a:xfrm>
                <a:off x="6730392" y="2192339"/>
                <a:ext cx="2753487" cy="4171948"/>
              </a:xfrm>
              <a:prstGeom prst="line">
                <a:avLst/>
              </a:prstGeom>
              <a:ln w="19050">
                <a:solidFill>
                  <a:srgbClr val="2B2B2B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>
                <a:stCxn id="3" idx="5"/>
                <a:endCxn id="3" idx="2"/>
              </p:cNvCxnSpPr>
              <p:nvPr/>
            </p:nvCxnSpPr>
            <p:spPr>
              <a:xfrm flipH="1">
                <a:off x="6730392" y="2192339"/>
                <a:ext cx="2753487" cy="4171948"/>
              </a:xfrm>
              <a:prstGeom prst="line">
                <a:avLst/>
              </a:prstGeom>
              <a:ln w="19050">
                <a:solidFill>
                  <a:srgbClr val="2B2B2B">
                    <a:alpha val="5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文本框 18"/>
            <p:cNvSpPr txBox="1"/>
            <p:nvPr/>
          </p:nvSpPr>
          <p:spPr>
            <a:xfrm>
              <a:off x="5995508" y="3710769"/>
              <a:ext cx="91990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積極性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076897" y="1760688"/>
              <a:ext cx="91990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堅持力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9865436" y="1760688"/>
              <a:ext cx="91990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創新性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10249045" y="5554263"/>
              <a:ext cx="919908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紀律性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680854" y="5554263"/>
              <a:ext cx="882926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抗壓力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0968908" y="3710769"/>
              <a:ext cx="106226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zh-CN" altLang="en-US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組織力</a:t>
              </a:r>
              <a:endPara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7810500" y="2692400"/>
              <a:ext cx="2374900" cy="2133600"/>
            </a:xfrm>
            <a:custGeom>
              <a:avLst/>
              <a:gdLst>
                <a:gd name="connsiteX0" fmla="*/ 349250 w 2374900"/>
                <a:gd name="connsiteY0" fmla="*/ 107950 h 2133600"/>
                <a:gd name="connsiteX1" fmla="*/ 0 w 2374900"/>
                <a:gd name="connsiteY1" fmla="*/ 1206500 h 2133600"/>
                <a:gd name="connsiteX2" fmla="*/ 800100 w 2374900"/>
                <a:gd name="connsiteY2" fmla="*/ 1625600 h 2133600"/>
                <a:gd name="connsiteX3" fmla="*/ 1682750 w 2374900"/>
                <a:gd name="connsiteY3" fmla="*/ 2133600 h 2133600"/>
                <a:gd name="connsiteX4" fmla="*/ 2374900 w 2374900"/>
                <a:gd name="connsiteY4" fmla="*/ 1200150 h 2133600"/>
                <a:gd name="connsiteX5" fmla="*/ 1873250 w 2374900"/>
                <a:gd name="connsiteY5" fmla="*/ 0 h 2133600"/>
                <a:gd name="connsiteX6" fmla="*/ 349250 w 2374900"/>
                <a:gd name="connsiteY6" fmla="*/ 107950 h 2133600"/>
                <a:gd name="connsiteX0-1" fmla="*/ 349250 w 2374900"/>
                <a:gd name="connsiteY0-2" fmla="*/ 107950 h 2133600"/>
                <a:gd name="connsiteX1-3" fmla="*/ 0 w 2374900"/>
                <a:gd name="connsiteY1-4" fmla="*/ 1206500 h 2133600"/>
                <a:gd name="connsiteX2-5" fmla="*/ 604157 w 2374900"/>
                <a:gd name="connsiteY2-6" fmla="*/ 1903186 h 2133600"/>
                <a:gd name="connsiteX3-7" fmla="*/ 1682750 w 2374900"/>
                <a:gd name="connsiteY3-8" fmla="*/ 2133600 h 2133600"/>
                <a:gd name="connsiteX4-9" fmla="*/ 2374900 w 2374900"/>
                <a:gd name="connsiteY4-10" fmla="*/ 1200150 h 2133600"/>
                <a:gd name="connsiteX5-11" fmla="*/ 1873250 w 2374900"/>
                <a:gd name="connsiteY5-12" fmla="*/ 0 h 2133600"/>
                <a:gd name="connsiteX6-13" fmla="*/ 349250 w 2374900"/>
                <a:gd name="connsiteY6-14" fmla="*/ 107950 h 21336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2374900" h="2133600">
                  <a:moveTo>
                    <a:pt x="349250" y="107950"/>
                  </a:moveTo>
                  <a:lnTo>
                    <a:pt x="0" y="1206500"/>
                  </a:lnTo>
                  <a:lnTo>
                    <a:pt x="604157" y="1903186"/>
                  </a:lnTo>
                  <a:lnTo>
                    <a:pt x="1682750" y="2133600"/>
                  </a:lnTo>
                  <a:lnTo>
                    <a:pt x="2374900" y="1200150"/>
                  </a:lnTo>
                  <a:lnTo>
                    <a:pt x="1873250" y="0"/>
                  </a:lnTo>
                  <a:lnTo>
                    <a:pt x="349250" y="107950"/>
                  </a:lnTo>
                  <a:close/>
                </a:path>
              </a:pathLst>
            </a:custGeom>
            <a:solidFill>
              <a:schemeClr val="bg1">
                <a:lumMod val="50000"/>
                <a:alpha val="70000"/>
              </a:schemeClr>
            </a:solidFill>
            <a:ln w="25400">
              <a:solidFill>
                <a:srgbClr val="2B2B2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不足之處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001791" y="2191715"/>
            <a:ext cx="4659086" cy="3451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</a:t>
            </a:r>
            <a:endParaRPr lang="zh-CN" altLang="en-US" sz="2000" dirty="0"/>
          </a:p>
          <a:p>
            <a:pPr algn="just">
              <a:lnSpc>
                <a:spcPct val="13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</a:t>
            </a:r>
            <a:endParaRPr lang="zh-CN" altLang="en-US" sz="2000" dirty="0"/>
          </a:p>
        </p:txBody>
      </p:sp>
      <p:cxnSp>
        <p:nvCxnSpPr>
          <p:cNvPr id="30" name="直接连接符 29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5283654" y="2616654"/>
            <a:ext cx="1620000" cy="1620000"/>
          </a:xfrm>
          <a:prstGeom prst="ellipse">
            <a:avLst/>
          </a:prstGeom>
          <a:solidFill>
            <a:srgbClr val="2B2B2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334226" y="3136613"/>
            <a:ext cx="15235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3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79093" y="4651260"/>
            <a:ext cx="203381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3600" b="1" dirty="0">
                <a:solidFill>
                  <a:srgbClr val="2525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階段計畫</a:t>
            </a:r>
            <a:endParaRPr lang="zh-CN" altLang="en-US" sz="3600" b="1" dirty="0">
              <a:solidFill>
                <a:srgbClr val="2525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420174" y="5191211"/>
            <a:ext cx="133604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Stage plan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776000" y="-891000"/>
            <a:ext cx="8776456" cy="8640000"/>
            <a:chOff x="1776000" y="-891000"/>
            <a:chExt cx="8776456" cy="8640000"/>
          </a:xfrm>
        </p:grpSpPr>
        <p:sp>
          <p:nvSpPr>
            <p:cNvPr id="22" name="椭圆 21"/>
            <p:cNvSpPr/>
            <p:nvPr/>
          </p:nvSpPr>
          <p:spPr>
            <a:xfrm>
              <a:off x="4656000" y="1989000"/>
              <a:ext cx="2880000" cy="288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936000" y="1269000"/>
              <a:ext cx="4320000" cy="432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216000" y="549000"/>
              <a:ext cx="5760000" cy="576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2496000" y="-171000"/>
              <a:ext cx="7200000" cy="720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1776000" y="-891000"/>
              <a:ext cx="8640000" cy="864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5976257" y="1779814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7155751" y="2448592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4782049" y="399952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3279728" y="435734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4082367" y="209316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6552813" y="321171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9415875" y="2576040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8680501" y="342747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7882308" y="6081171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2915169" y="5081962"/>
              <a:ext cx="280125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2071499" y="1276134"/>
              <a:ext cx="236722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9598886" y="529508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8124406" y="25508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3894588" y="1145334"/>
              <a:ext cx="187779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7192007" y="1311296"/>
              <a:ext cx="187779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2051512" y="4512567"/>
              <a:ext cx="452346" cy="13703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>
              <a:off x="2650286" y="1259613"/>
              <a:ext cx="115695" cy="5117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/>
          </p:nvSpPr>
          <p:spPr>
            <a:xfrm>
              <a:off x="2638673" y="491420"/>
              <a:ext cx="1866510" cy="2379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/>
          </p:nvSpPr>
          <p:spPr>
            <a:xfrm>
              <a:off x="8240037" y="1335085"/>
              <a:ext cx="894899" cy="549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6552813" y="5787256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矩形 46"/>
            <p:cNvSpPr/>
            <p:nvPr/>
          </p:nvSpPr>
          <p:spPr>
            <a:xfrm>
              <a:off x="10176899" y="3655382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等腰三角形 7"/>
          <p:cNvSpPr/>
          <p:nvPr/>
        </p:nvSpPr>
        <p:spPr>
          <a:xfrm flipH="1" flipV="1">
            <a:off x="2667137" y="1427320"/>
            <a:ext cx="3294994" cy="2840512"/>
          </a:xfrm>
          <a:prstGeom prst="triangle">
            <a:avLst/>
          </a:prstGeom>
          <a:blipFill dpi="0" rotWithShape="0">
            <a:blip r:embed="rId1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>
            <a:off x="4503853" y="1562301"/>
            <a:ext cx="3294994" cy="2840512"/>
          </a:xfrm>
          <a:prstGeom prst="triangle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>
            <a:off x="787548" y="1562301"/>
            <a:ext cx="3294994" cy="2840512"/>
          </a:xfrm>
          <a:prstGeom prst="triangle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>
            <a:off x="8220158" y="1562301"/>
            <a:ext cx="3294994" cy="2840512"/>
          </a:xfrm>
          <a:prstGeom prst="triangle">
            <a:avLst/>
          </a:prstGeom>
          <a:blipFill dpi="0" rotWithShape="0">
            <a:blip r:embed="rId4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flipV="1">
            <a:off x="6383442" y="1427320"/>
            <a:ext cx="3294994" cy="2840512"/>
          </a:xfrm>
          <a:prstGeom prst="triangle">
            <a:avLst/>
          </a:prstGeom>
          <a:blipFill dpi="0" rotWithShape="0">
            <a:blip r:embed="rId5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787142" y="4861779"/>
            <a:ext cx="745534" cy="745534"/>
            <a:chOff x="2667137" y="5345078"/>
            <a:chExt cx="745534" cy="745534"/>
          </a:xfrm>
        </p:grpSpPr>
        <p:sp>
          <p:nvSpPr>
            <p:cNvPr id="13" name="椭圆 12"/>
            <p:cNvSpPr/>
            <p:nvPr/>
          </p:nvSpPr>
          <p:spPr>
            <a:xfrm>
              <a:off x="2667137" y="5345078"/>
              <a:ext cx="745534" cy="745534"/>
            </a:xfrm>
            <a:prstGeom prst="ellipse">
              <a:avLst/>
            </a:prstGeom>
            <a:solidFill>
              <a:srgbClr val="3E3E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4" name="Group 4"/>
            <p:cNvGrpSpPr>
              <a:grpSpLocks noChangeAspect="1"/>
            </p:cNvGrpSpPr>
            <p:nvPr/>
          </p:nvGrpSpPr>
          <p:grpSpPr bwMode="auto">
            <a:xfrm flipH="1">
              <a:off x="2822613" y="5500464"/>
              <a:ext cx="434582" cy="434762"/>
              <a:chOff x="1418" y="-265"/>
              <a:chExt cx="4846" cy="4848"/>
            </a:xfrm>
            <a:solidFill>
              <a:schemeClr val="bg1"/>
            </a:solidFill>
          </p:grpSpPr>
          <p:sp>
            <p:nvSpPr>
              <p:cNvPr id="6" name="Freeform 5"/>
              <p:cNvSpPr>
                <a:spLocks noEditPoints="1"/>
              </p:cNvSpPr>
              <p:nvPr/>
            </p:nvSpPr>
            <p:spPr bwMode="auto">
              <a:xfrm>
                <a:off x="1418" y="-265"/>
                <a:ext cx="4846" cy="4848"/>
              </a:xfrm>
              <a:custGeom>
                <a:avLst/>
                <a:gdLst>
                  <a:gd name="T0" fmla="*/ 4846 w 4846"/>
                  <a:gd name="T1" fmla="*/ 0 h 4848"/>
                  <a:gd name="T2" fmla="*/ 0 w 4846"/>
                  <a:gd name="T3" fmla="*/ 0 h 4848"/>
                  <a:gd name="T4" fmla="*/ 0 w 4846"/>
                  <a:gd name="T5" fmla="*/ 634 h 4848"/>
                  <a:gd name="T6" fmla="*/ 402 w 4846"/>
                  <a:gd name="T7" fmla="*/ 634 h 4848"/>
                  <a:gd name="T8" fmla="*/ 402 w 4846"/>
                  <a:gd name="T9" fmla="*/ 4847 h 4848"/>
                  <a:gd name="T10" fmla="*/ 402 w 4846"/>
                  <a:gd name="T11" fmla="*/ 4848 h 4848"/>
                  <a:gd name="T12" fmla="*/ 402 w 4846"/>
                  <a:gd name="T13" fmla="*/ 4848 h 4848"/>
                  <a:gd name="T14" fmla="*/ 2419 w 4846"/>
                  <a:gd name="T15" fmla="*/ 4106 h 4848"/>
                  <a:gd name="T16" fmla="*/ 4433 w 4846"/>
                  <a:gd name="T17" fmla="*/ 4848 h 4848"/>
                  <a:gd name="T18" fmla="*/ 4437 w 4846"/>
                  <a:gd name="T19" fmla="*/ 4848 h 4848"/>
                  <a:gd name="T20" fmla="*/ 4437 w 4846"/>
                  <a:gd name="T21" fmla="*/ 634 h 4848"/>
                  <a:gd name="T22" fmla="*/ 4846 w 4846"/>
                  <a:gd name="T23" fmla="*/ 634 h 4848"/>
                  <a:gd name="T24" fmla="*/ 4846 w 4846"/>
                  <a:gd name="T25" fmla="*/ 0 h 4848"/>
                  <a:gd name="T26" fmla="*/ 4846 w 4846"/>
                  <a:gd name="T27" fmla="*/ 0 h 4848"/>
                  <a:gd name="T28" fmla="*/ 3807 w 4846"/>
                  <a:gd name="T29" fmla="*/ 3892 h 4848"/>
                  <a:gd name="T30" fmla="*/ 2420 w 4846"/>
                  <a:gd name="T31" fmla="*/ 3466 h 4848"/>
                  <a:gd name="T32" fmla="*/ 1035 w 4846"/>
                  <a:gd name="T33" fmla="*/ 3892 h 4848"/>
                  <a:gd name="T34" fmla="*/ 1035 w 4846"/>
                  <a:gd name="T35" fmla="*/ 634 h 4848"/>
                  <a:gd name="T36" fmla="*/ 3807 w 4846"/>
                  <a:gd name="T37" fmla="*/ 634 h 4848"/>
                  <a:gd name="T38" fmla="*/ 3807 w 4846"/>
                  <a:gd name="T39" fmla="*/ 3892 h 4848"/>
                  <a:gd name="T40" fmla="*/ 3807 w 4846"/>
                  <a:gd name="T41" fmla="*/ 3892 h 4848"/>
                  <a:gd name="T42" fmla="*/ 3807 w 4846"/>
                  <a:gd name="T43" fmla="*/ 3892 h 4848"/>
                  <a:gd name="T44" fmla="*/ 3807 w 4846"/>
                  <a:gd name="T45" fmla="*/ 3892 h 48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46" h="4848">
                    <a:moveTo>
                      <a:pt x="4846" y="0"/>
                    </a:moveTo>
                    <a:lnTo>
                      <a:pt x="0" y="0"/>
                    </a:lnTo>
                    <a:lnTo>
                      <a:pt x="0" y="634"/>
                    </a:lnTo>
                    <a:lnTo>
                      <a:pt x="402" y="634"/>
                    </a:lnTo>
                    <a:lnTo>
                      <a:pt x="402" y="4847"/>
                    </a:lnTo>
                    <a:lnTo>
                      <a:pt x="402" y="4848"/>
                    </a:lnTo>
                    <a:lnTo>
                      <a:pt x="402" y="4848"/>
                    </a:lnTo>
                    <a:lnTo>
                      <a:pt x="2419" y="4106"/>
                    </a:lnTo>
                    <a:lnTo>
                      <a:pt x="4433" y="4848"/>
                    </a:lnTo>
                    <a:lnTo>
                      <a:pt x="4437" y="4848"/>
                    </a:lnTo>
                    <a:lnTo>
                      <a:pt x="4437" y="634"/>
                    </a:lnTo>
                    <a:lnTo>
                      <a:pt x="4846" y="634"/>
                    </a:lnTo>
                    <a:lnTo>
                      <a:pt x="4846" y="0"/>
                    </a:lnTo>
                    <a:lnTo>
                      <a:pt x="4846" y="0"/>
                    </a:lnTo>
                    <a:close/>
                    <a:moveTo>
                      <a:pt x="3807" y="3892"/>
                    </a:moveTo>
                    <a:lnTo>
                      <a:pt x="2420" y="3466"/>
                    </a:lnTo>
                    <a:lnTo>
                      <a:pt x="1035" y="3892"/>
                    </a:lnTo>
                    <a:lnTo>
                      <a:pt x="1035" y="634"/>
                    </a:lnTo>
                    <a:lnTo>
                      <a:pt x="3807" y="634"/>
                    </a:lnTo>
                    <a:lnTo>
                      <a:pt x="3807" y="3892"/>
                    </a:lnTo>
                    <a:lnTo>
                      <a:pt x="3807" y="3892"/>
                    </a:lnTo>
                    <a:close/>
                    <a:moveTo>
                      <a:pt x="3807" y="3892"/>
                    </a:moveTo>
                    <a:lnTo>
                      <a:pt x="3807" y="38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" name="Freeform 6"/>
              <p:cNvSpPr>
                <a:spLocks noEditPoints="1"/>
              </p:cNvSpPr>
              <p:nvPr/>
            </p:nvSpPr>
            <p:spPr bwMode="auto">
              <a:xfrm>
                <a:off x="1418" y="-265"/>
                <a:ext cx="4846" cy="4848"/>
              </a:xfrm>
              <a:custGeom>
                <a:avLst/>
                <a:gdLst>
                  <a:gd name="T0" fmla="*/ 4846 w 4846"/>
                  <a:gd name="T1" fmla="*/ 0 h 4848"/>
                  <a:gd name="T2" fmla="*/ 0 w 4846"/>
                  <a:gd name="T3" fmla="*/ 0 h 4848"/>
                  <a:gd name="T4" fmla="*/ 0 w 4846"/>
                  <a:gd name="T5" fmla="*/ 634 h 4848"/>
                  <a:gd name="T6" fmla="*/ 402 w 4846"/>
                  <a:gd name="T7" fmla="*/ 634 h 4848"/>
                  <a:gd name="T8" fmla="*/ 402 w 4846"/>
                  <a:gd name="T9" fmla="*/ 4847 h 4848"/>
                  <a:gd name="T10" fmla="*/ 402 w 4846"/>
                  <a:gd name="T11" fmla="*/ 4848 h 4848"/>
                  <a:gd name="T12" fmla="*/ 402 w 4846"/>
                  <a:gd name="T13" fmla="*/ 4848 h 4848"/>
                  <a:gd name="T14" fmla="*/ 2419 w 4846"/>
                  <a:gd name="T15" fmla="*/ 4106 h 4848"/>
                  <a:gd name="T16" fmla="*/ 4433 w 4846"/>
                  <a:gd name="T17" fmla="*/ 4848 h 4848"/>
                  <a:gd name="T18" fmla="*/ 4437 w 4846"/>
                  <a:gd name="T19" fmla="*/ 4848 h 4848"/>
                  <a:gd name="T20" fmla="*/ 4437 w 4846"/>
                  <a:gd name="T21" fmla="*/ 634 h 4848"/>
                  <a:gd name="T22" fmla="*/ 4846 w 4846"/>
                  <a:gd name="T23" fmla="*/ 634 h 4848"/>
                  <a:gd name="T24" fmla="*/ 4846 w 4846"/>
                  <a:gd name="T25" fmla="*/ 0 h 4848"/>
                  <a:gd name="T26" fmla="*/ 4846 w 4846"/>
                  <a:gd name="T27" fmla="*/ 0 h 4848"/>
                  <a:gd name="T28" fmla="*/ 3807 w 4846"/>
                  <a:gd name="T29" fmla="*/ 3892 h 4848"/>
                  <a:gd name="T30" fmla="*/ 2420 w 4846"/>
                  <a:gd name="T31" fmla="*/ 3466 h 4848"/>
                  <a:gd name="T32" fmla="*/ 1035 w 4846"/>
                  <a:gd name="T33" fmla="*/ 3892 h 4848"/>
                  <a:gd name="T34" fmla="*/ 1035 w 4846"/>
                  <a:gd name="T35" fmla="*/ 634 h 4848"/>
                  <a:gd name="T36" fmla="*/ 3807 w 4846"/>
                  <a:gd name="T37" fmla="*/ 634 h 4848"/>
                  <a:gd name="T38" fmla="*/ 3807 w 4846"/>
                  <a:gd name="T39" fmla="*/ 3892 h 4848"/>
                  <a:gd name="T40" fmla="*/ 3807 w 4846"/>
                  <a:gd name="T41" fmla="*/ 3892 h 4848"/>
                  <a:gd name="T42" fmla="*/ 3807 w 4846"/>
                  <a:gd name="T43" fmla="*/ 3892 h 4848"/>
                  <a:gd name="T44" fmla="*/ 3807 w 4846"/>
                  <a:gd name="T45" fmla="*/ 3892 h 48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46" h="4848">
                    <a:moveTo>
                      <a:pt x="4846" y="0"/>
                    </a:moveTo>
                    <a:lnTo>
                      <a:pt x="0" y="0"/>
                    </a:lnTo>
                    <a:lnTo>
                      <a:pt x="0" y="634"/>
                    </a:lnTo>
                    <a:lnTo>
                      <a:pt x="402" y="634"/>
                    </a:lnTo>
                    <a:lnTo>
                      <a:pt x="402" y="4847"/>
                    </a:lnTo>
                    <a:lnTo>
                      <a:pt x="402" y="4848"/>
                    </a:lnTo>
                    <a:lnTo>
                      <a:pt x="402" y="4848"/>
                    </a:lnTo>
                    <a:lnTo>
                      <a:pt x="2419" y="4106"/>
                    </a:lnTo>
                    <a:lnTo>
                      <a:pt x="4433" y="4848"/>
                    </a:lnTo>
                    <a:lnTo>
                      <a:pt x="4437" y="4848"/>
                    </a:lnTo>
                    <a:lnTo>
                      <a:pt x="4437" y="634"/>
                    </a:lnTo>
                    <a:lnTo>
                      <a:pt x="4846" y="634"/>
                    </a:lnTo>
                    <a:lnTo>
                      <a:pt x="4846" y="0"/>
                    </a:lnTo>
                    <a:lnTo>
                      <a:pt x="4846" y="0"/>
                    </a:lnTo>
                    <a:moveTo>
                      <a:pt x="3807" y="3892"/>
                    </a:moveTo>
                    <a:lnTo>
                      <a:pt x="2420" y="3466"/>
                    </a:lnTo>
                    <a:lnTo>
                      <a:pt x="1035" y="3892"/>
                    </a:lnTo>
                    <a:lnTo>
                      <a:pt x="1035" y="634"/>
                    </a:lnTo>
                    <a:lnTo>
                      <a:pt x="3807" y="634"/>
                    </a:lnTo>
                    <a:lnTo>
                      <a:pt x="3807" y="3892"/>
                    </a:lnTo>
                    <a:lnTo>
                      <a:pt x="3807" y="3892"/>
                    </a:lnTo>
                    <a:moveTo>
                      <a:pt x="3807" y="3892"/>
                    </a:moveTo>
                    <a:lnTo>
                      <a:pt x="3807" y="3892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32" name="组合 31"/>
          <p:cNvGrpSpPr/>
          <p:nvPr/>
        </p:nvGrpSpPr>
        <p:grpSpPr>
          <a:xfrm>
            <a:off x="1962375" y="4823192"/>
            <a:ext cx="1409523" cy="2145265"/>
            <a:chOff x="1962375" y="4798782"/>
            <a:chExt cx="1409523" cy="2145265"/>
          </a:xfrm>
        </p:grpSpPr>
        <p:sp>
          <p:nvSpPr>
            <p:cNvPr id="16" name="矩形 15"/>
            <p:cNvSpPr/>
            <p:nvPr/>
          </p:nvSpPr>
          <p:spPr>
            <a:xfrm>
              <a:off x="1962375" y="4798782"/>
              <a:ext cx="1409523" cy="57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2016.07</a:t>
              </a:r>
              <a:endPara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962375" y="5414332"/>
              <a:ext cx="1409523" cy="1529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演界網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中國首家演示設計交易平臺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endParaRPr lang="zh-CN" altLang="en-US" dirty="0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3998189" y="4823192"/>
            <a:ext cx="1409523" cy="2145265"/>
            <a:chOff x="3799091" y="4738064"/>
            <a:chExt cx="1409523" cy="2145265"/>
          </a:xfrm>
        </p:grpSpPr>
        <p:sp>
          <p:nvSpPr>
            <p:cNvPr id="22" name="矩形 21"/>
            <p:cNvSpPr/>
            <p:nvPr/>
          </p:nvSpPr>
          <p:spPr>
            <a:xfrm>
              <a:off x="3799091" y="4738064"/>
              <a:ext cx="1409523" cy="57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2016.08</a:t>
              </a:r>
              <a:endPara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799091" y="5353614"/>
              <a:ext cx="1409523" cy="1529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演界網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中國首家演示設計交易平臺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endParaRPr lang="zh-CN" altLang="en-US"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6034003" y="4823192"/>
            <a:ext cx="1409523" cy="2145265"/>
            <a:chOff x="5678680" y="4798782"/>
            <a:chExt cx="1409523" cy="2145265"/>
          </a:xfrm>
        </p:grpSpPr>
        <p:sp>
          <p:nvSpPr>
            <p:cNvPr id="24" name="矩形 23"/>
            <p:cNvSpPr/>
            <p:nvPr/>
          </p:nvSpPr>
          <p:spPr>
            <a:xfrm>
              <a:off x="5678680" y="4798782"/>
              <a:ext cx="1409523" cy="57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2016.09</a:t>
              </a:r>
              <a:endPara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5678680" y="5414332"/>
              <a:ext cx="1409523" cy="1529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演界網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中國首家演示設計交易平臺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endParaRPr lang="zh-CN" altLang="en-US" dirty="0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8069817" y="4823192"/>
            <a:ext cx="1409523" cy="2145265"/>
            <a:chOff x="7427240" y="4708889"/>
            <a:chExt cx="1409523" cy="2145265"/>
          </a:xfrm>
        </p:grpSpPr>
        <p:sp>
          <p:nvSpPr>
            <p:cNvPr id="26" name="矩形 25"/>
            <p:cNvSpPr/>
            <p:nvPr/>
          </p:nvSpPr>
          <p:spPr>
            <a:xfrm>
              <a:off x="7427240" y="4708889"/>
              <a:ext cx="1409523" cy="57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2016.10</a:t>
              </a:r>
              <a:endPara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427240" y="5324439"/>
              <a:ext cx="1409523" cy="1529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演界網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中國首家演示設計交易平臺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endParaRPr lang="zh-CN" altLang="en-US" dirty="0"/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10105629" y="4823192"/>
            <a:ext cx="1409523" cy="2145265"/>
            <a:chOff x="10105629" y="4738064"/>
            <a:chExt cx="1409523" cy="2145265"/>
          </a:xfrm>
        </p:grpSpPr>
        <p:sp>
          <p:nvSpPr>
            <p:cNvPr id="28" name="矩形 27"/>
            <p:cNvSpPr/>
            <p:nvPr/>
          </p:nvSpPr>
          <p:spPr>
            <a:xfrm>
              <a:off x="10105629" y="4738064"/>
              <a:ext cx="1409523" cy="5708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2016.11</a:t>
              </a:r>
              <a:endPara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0105629" y="5353614"/>
              <a:ext cx="1409523" cy="1529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演界網</a:t>
              </a:r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,</a:t>
              </a: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中國首家演示設計交易平臺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endParaRPr lang="zh-CN" altLang="en-US" dirty="0"/>
            </a:p>
          </p:txBody>
        </p:sp>
      </p:grpSp>
      <p:cxnSp>
        <p:nvCxnSpPr>
          <p:cNvPr id="44" name="直接连接符 43"/>
          <p:cNvCxnSpPr/>
          <p:nvPr/>
        </p:nvCxnSpPr>
        <p:spPr>
          <a:xfrm>
            <a:off x="787142" y="4708892"/>
            <a:ext cx="1072801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階段目標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0223"/>
          <a:stretch>
            <a:fillRect/>
          </a:stretch>
        </p:blipFill>
        <p:spPr>
          <a:xfrm>
            <a:off x="0" y="0"/>
            <a:ext cx="4849586" cy="6858000"/>
          </a:xfrm>
          <a:custGeom>
            <a:avLst/>
            <a:gdLst>
              <a:gd name="connsiteX0" fmla="*/ 0 w 4849586"/>
              <a:gd name="connsiteY0" fmla="*/ 0 h 6858000"/>
              <a:gd name="connsiteX1" fmla="*/ 4849586 w 4849586"/>
              <a:gd name="connsiteY1" fmla="*/ 0 h 6858000"/>
              <a:gd name="connsiteX2" fmla="*/ 4849586 w 4849586"/>
              <a:gd name="connsiteY2" fmla="*/ 2221741 h 6858000"/>
              <a:gd name="connsiteX3" fmla="*/ 3963761 w 4849586"/>
              <a:gd name="connsiteY3" fmla="*/ 3107566 h 6858000"/>
              <a:gd name="connsiteX4" fmla="*/ 4849586 w 4849586"/>
              <a:gd name="connsiteY4" fmla="*/ 3993391 h 6858000"/>
              <a:gd name="connsiteX5" fmla="*/ 4849586 w 4849586"/>
              <a:gd name="connsiteY5" fmla="*/ 6858000 h 6858000"/>
              <a:gd name="connsiteX6" fmla="*/ 0 w 484958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49586" h="6858000">
                <a:moveTo>
                  <a:pt x="0" y="0"/>
                </a:moveTo>
                <a:lnTo>
                  <a:pt x="4849586" y="0"/>
                </a:lnTo>
                <a:lnTo>
                  <a:pt x="4849586" y="2221741"/>
                </a:lnTo>
                <a:cubicBezTo>
                  <a:pt x="4360358" y="2221741"/>
                  <a:pt x="3963761" y="2618338"/>
                  <a:pt x="3963761" y="3107566"/>
                </a:cubicBezTo>
                <a:cubicBezTo>
                  <a:pt x="3963761" y="3596794"/>
                  <a:pt x="4360358" y="3993391"/>
                  <a:pt x="4849586" y="3993391"/>
                </a:cubicBezTo>
                <a:lnTo>
                  <a:pt x="484958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2" name="组合 1"/>
          <p:cNvGrpSpPr/>
          <p:nvPr/>
        </p:nvGrpSpPr>
        <p:grpSpPr>
          <a:xfrm>
            <a:off x="4045935" y="2296980"/>
            <a:ext cx="1688351" cy="1623391"/>
            <a:chOff x="4037890" y="2284689"/>
            <a:chExt cx="1688351" cy="1623391"/>
          </a:xfrm>
        </p:grpSpPr>
        <p:sp>
          <p:nvSpPr>
            <p:cNvPr id="13" name="椭圆 12"/>
            <p:cNvSpPr/>
            <p:nvPr/>
          </p:nvSpPr>
          <p:spPr>
            <a:xfrm>
              <a:off x="4037890" y="2284689"/>
              <a:ext cx="1623391" cy="1623391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037890" y="2834775"/>
              <a:ext cx="1688351" cy="5219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FUTURE</a:t>
              </a:r>
              <a:endPara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483121" y="1625685"/>
            <a:ext cx="5176971" cy="1210945"/>
            <a:chOff x="6483121" y="1625685"/>
            <a:chExt cx="5176971" cy="1210945"/>
          </a:xfrm>
        </p:grpSpPr>
        <p:sp>
          <p:nvSpPr>
            <p:cNvPr id="15" name="矩形 14"/>
            <p:cNvSpPr/>
            <p:nvPr/>
          </p:nvSpPr>
          <p:spPr>
            <a:xfrm>
              <a:off x="6767436" y="1625685"/>
              <a:ext cx="4892656" cy="1210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演界網，中國首家演示設計交易平臺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基於演示設計的一站式線上演示、素材銷售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服務交易系統。</a:t>
              </a:r>
              <a:endParaRPr lang="zh-CN" altLang="en-US" dirty="0"/>
            </a:p>
          </p:txBody>
        </p:sp>
        <p:sp>
          <p:nvSpPr>
            <p:cNvPr id="16" name="等腰三角形 15"/>
            <p:cNvSpPr/>
            <p:nvPr/>
          </p:nvSpPr>
          <p:spPr>
            <a:xfrm rot="5239486">
              <a:off x="6476943" y="1783840"/>
              <a:ext cx="290053" cy="277697"/>
            </a:xfrm>
            <a:prstGeom prst="triangle">
              <a:avLst>
                <a:gd name="adj" fmla="val 3289"/>
              </a:avLst>
            </a:prstGeom>
            <a:noFill/>
            <a:ln>
              <a:solidFill>
                <a:srgbClr val="3E3E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483121" y="3337030"/>
            <a:ext cx="5176971" cy="1210945"/>
            <a:chOff x="6483121" y="3372821"/>
            <a:chExt cx="5176971" cy="1210945"/>
          </a:xfrm>
        </p:grpSpPr>
        <p:sp>
          <p:nvSpPr>
            <p:cNvPr id="9" name="矩形 8"/>
            <p:cNvSpPr/>
            <p:nvPr/>
          </p:nvSpPr>
          <p:spPr>
            <a:xfrm>
              <a:off x="6767436" y="3372821"/>
              <a:ext cx="4892656" cy="1210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演界網，中國首家演示設計交易平臺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基於演示設計的一站式線上演示、素材銷售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服務交易系統。</a:t>
              </a:r>
              <a:endParaRPr lang="zh-CN" altLang="en-US" dirty="0"/>
            </a:p>
          </p:txBody>
        </p:sp>
        <p:sp>
          <p:nvSpPr>
            <p:cNvPr id="10" name="等腰三角形 9"/>
            <p:cNvSpPr/>
            <p:nvPr/>
          </p:nvSpPr>
          <p:spPr>
            <a:xfrm rot="5239486">
              <a:off x="6476943" y="3530976"/>
              <a:ext cx="290053" cy="277697"/>
            </a:xfrm>
            <a:prstGeom prst="triangle">
              <a:avLst>
                <a:gd name="adj" fmla="val 3289"/>
              </a:avLst>
            </a:prstGeom>
            <a:noFill/>
            <a:ln>
              <a:solidFill>
                <a:srgbClr val="3E3E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483121" y="5048376"/>
            <a:ext cx="5176971" cy="1210945"/>
            <a:chOff x="6483121" y="5048376"/>
            <a:chExt cx="5176971" cy="1210945"/>
          </a:xfrm>
        </p:grpSpPr>
        <p:sp>
          <p:nvSpPr>
            <p:cNvPr id="11" name="矩形 10"/>
            <p:cNvSpPr/>
            <p:nvPr/>
          </p:nvSpPr>
          <p:spPr>
            <a:xfrm>
              <a:off x="6767436" y="5048376"/>
              <a:ext cx="4892656" cy="1210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20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演界網，中國首家演示設計交易平臺</a:t>
              </a:r>
              <a:endPara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基於演示設計的一站式線上演示、素材銷售</a:t>
              </a:r>
              <a:endPara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30000"/>
                </a:lnSpc>
              </a:pPr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服務交易系統。</a:t>
              </a:r>
              <a:endParaRPr lang="zh-CN" altLang="en-US" dirty="0"/>
            </a:p>
          </p:txBody>
        </p:sp>
        <p:sp>
          <p:nvSpPr>
            <p:cNvPr id="18" name="等腰三角形 17"/>
            <p:cNvSpPr/>
            <p:nvPr/>
          </p:nvSpPr>
          <p:spPr>
            <a:xfrm rot="5239486">
              <a:off x="6476943" y="5206531"/>
              <a:ext cx="290053" cy="277697"/>
            </a:xfrm>
            <a:prstGeom prst="triangle">
              <a:avLst>
                <a:gd name="adj" fmla="val 3289"/>
              </a:avLst>
            </a:prstGeom>
            <a:noFill/>
            <a:ln>
              <a:solidFill>
                <a:srgbClr val="3E3E3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未來展望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644818" y="1730279"/>
            <a:ext cx="5550967" cy="4586577"/>
            <a:chOff x="2330245" y="457200"/>
            <a:chExt cx="7285545" cy="6019800"/>
          </a:xfrm>
          <a:solidFill>
            <a:schemeClr val="bg1">
              <a:lumMod val="75000"/>
            </a:schemeClr>
          </a:solidFill>
        </p:grpSpPr>
        <p:sp>
          <p:nvSpPr>
            <p:cNvPr id="4" name="任意多边形 3"/>
            <p:cNvSpPr/>
            <p:nvPr/>
          </p:nvSpPr>
          <p:spPr>
            <a:xfrm>
              <a:off x="8022841" y="2015175"/>
              <a:ext cx="894015" cy="891103"/>
            </a:xfrm>
            <a:custGeom>
              <a:avLst/>
              <a:gdLst>
                <a:gd name="connsiteX0" fmla="*/ 8736 w 894015"/>
                <a:gd name="connsiteY0" fmla="*/ 445551 h 891103"/>
                <a:gd name="connsiteX1" fmla="*/ 61154 w 894015"/>
                <a:gd name="connsiteY1" fmla="*/ 500881 h 891103"/>
                <a:gd name="connsiteX2" fmla="*/ 8736 w 894015"/>
                <a:gd name="connsiteY2" fmla="*/ 550387 h 891103"/>
                <a:gd name="connsiteX3" fmla="*/ 11648 w 894015"/>
                <a:gd name="connsiteY3" fmla="*/ 579508 h 891103"/>
                <a:gd name="connsiteX4" fmla="*/ 64066 w 894015"/>
                <a:gd name="connsiteY4" fmla="*/ 611541 h 891103"/>
                <a:gd name="connsiteX5" fmla="*/ 104835 w 894015"/>
                <a:gd name="connsiteY5" fmla="*/ 631926 h 891103"/>
                <a:gd name="connsiteX6" fmla="*/ 148517 w 894015"/>
                <a:gd name="connsiteY6" fmla="*/ 666871 h 891103"/>
                <a:gd name="connsiteX7" fmla="*/ 180550 w 894015"/>
                <a:gd name="connsiteY7" fmla="*/ 690168 h 891103"/>
                <a:gd name="connsiteX8" fmla="*/ 238792 w 894015"/>
                <a:gd name="connsiteY8" fmla="*/ 591156 h 891103"/>
                <a:gd name="connsiteX9" fmla="*/ 273737 w 894015"/>
                <a:gd name="connsiteY9" fmla="*/ 556211 h 891103"/>
                <a:gd name="connsiteX10" fmla="*/ 311595 w 894015"/>
                <a:gd name="connsiteY10" fmla="*/ 521266 h 891103"/>
                <a:gd name="connsiteX11" fmla="*/ 343628 w 894015"/>
                <a:gd name="connsiteY11" fmla="*/ 512529 h 891103"/>
                <a:gd name="connsiteX12" fmla="*/ 387309 w 894015"/>
                <a:gd name="connsiteY12" fmla="*/ 509617 h 891103"/>
                <a:gd name="connsiteX13" fmla="*/ 430991 w 894015"/>
                <a:gd name="connsiteY13" fmla="*/ 541650 h 891103"/>
                <a:gd name="connsiteX14" fmla="*/ 439727 w 894015"/>
                <a:gd name="connsiteY14" fmla="*/ 576596 h 891103"/>
                <a:gd name="connsiteX15" fmla="*/ 445551 w 894015"/>
                <a:gd name="connsiteY15" fmla="*/ 608629 h 891103"/>
                <a:gd name="connsiteX16" fmla="*/ 445551 w 894015"/>
                <a:gd name="connsiteY16" fmla="*/ 608629 h 891103"/>
                <a:gd name="connsiteX17" fmla="*/ 428079 w 894015"/>
                <a:gd name="connsiteY17" fmla="*/ 652310 h 891103"/>
                <a:gd name="connsiteX18" fmla="*/ 396046 w 894015"/>
                <a:gd name="connsiteY18" fmla="*/ 687256 h 891103"/>
                <a:gd name="connsiteX19" fmla="*/ 372749 w 894015"/>
                <a:gd name="connsiteY19" fmla="*/ 730937 h 891103"/>
                <a:gd name="connsiteX20" fmla="*/ 381485 w 894015"/>
                <a:gd name="connsiteY20" fmla="*/ 754234 h 891103"/>
                <a:gd name="connsiteX21" fmla="*/ 413518 w 894015"/>
                <a:gd name="connsiteY21" fmla="*/ 780443 h 891103"/>
                <a:gd name="connsiteX22" fmla="*/ 430991 w 894015"/>
                <a:gd name="connsiteY22" fmla="*/ 774619 h 891103"/>
                <a:gd name="connsiteX23" fmla="*/ 387309 w 894015"/>
                <a:gd name="connsiteY23" fmla="*/ 818300 h 891103"/>
                <a:gd name="connsiteX24" fmla="*/ 358188 w 894015"/>
                <a:gd name="connsiteY24" fmla="*/ 859070 h 891103"/>
                <a:gd name="connsiteX25" fmla="*/ 364013 w 894015"/>
                <a:gd name="connsiteY25" fmla="*/ 891103 h 891103"/>
                <a:gd name="connsiteX26" fmla="*/ 416430 w 894015"/>
                <a:gd name="connsiteY26" fmla="*/ 873630 h 891103"/>
                <a:gd name="connsiteX27" fmla="*/ 448463 w 894015"/>
                <a:gd name="connsiteY27" fmla="*/ 864894 h 891103"/>
                <a:gd name="connsiteX28" fmla="*/ 457200 w 894015"/>
                <a:gd name="connsiteY28" fmla="*/ 835773 h 891103"/>
                <a:gd name="connsiteX29" fmla="*/ 463024 w 894015"/>
                <a:gd name="connsiteY29" fmla="*/ 812476 h 891103"/>
                <a:gd name="connsiteX30" fmla="*/ 471760 w 894015"/>
                <a:gd name="connsiteY30" fmla="*/ 803740 h 891103"/>
                <a:gd name="connsiteX31" fmla="*/ 486321 w 894015"/>
                <a:gd name="connsiteY31" fmla="*/ 783355 h 891103"/>
                <a:gd name="connsiteX32" fmla="*/ 483409 w 894015"/>
                <a:gd name="connsiteY32" fmla="*/ 760058 h 891103"/>
                <a:gd name="connsiteX33" fmla="*/ 483409 w 894015"/>
                <a:gd name="connsiteY33" fmla="*/ 760058 h 891103"/>
                <a:gd name="connsiteX34" fmla="*/ 489233 w 894015"/>
                <a:gd name="connsiteY34" fmla="*/ 728025 h 891103"/>
                <a:gd name="connsiteX35" fmla="*/ 515442 w 894015"/>
                <a:gd name="connsiteY35" fmla="*/ 707640 h 891103"/>
                <a:gd name="connsiteX36" fmla="*/ 544563 w 894015"/>
                <a:gd name="connsiteY36" fmla="*/ 690168 h 891103"/>
                <a:gd name="connsiteX37" fmla="*/ 570772 w 894015"/>
                <a:gd name="connsiteY37" fmla="*/ 672695 h 891103"/>
                <a:gd name="connsiteX38" fmla="*/ 594069 w 894015"/>
                <a:gd name="connsiteY38" fmla="*/ 663959 h 891103"/>
                <a:gd name="connsiteX39" fmla="*/ 620277 w 894015"/>
                <a:gd name="connsiteY39" fmla="*/ 655222 h 891103"/>
                <a:gd name="connsiteX40" fmla="*/ 658135 w 894015"/>
                <a:gd name="connsiteY40" fmla="*/ 634838 h 891103"/>
                <a:gd name="connsiteX41" fmla="*/ 681432 w 894015"/>
                <a:gd name="connsiteY41" fmla="*/ 646486 h 891103"/>
                <a:gd name="connsiteX42" fmla="*/ 698904 w 894015"/>
                <a:gd name="connsiteY42" fmla="*/ 631926 h 891103"/>
                <a:gd name="connsiteX43" fmla="*/ 713465 w 894015"/>
                <a:gd name="connsiteY43" fmla="*/ 605717 h 891103"/>
                <a:gd name="connsiteX44" fmla="*/ 713465 w 894015"/>
                <a:gd name="connsiteY44" fmla="*/ 605717 h 891103"/>
                <a:gd name="connsiteX45" fmla="*/ 713465 w 894015"/>
                <a:gd name="connsiteY45" fmla="*/ 556211 h 891103"/>
                <a:gd name="connsiteX46" fmla="*/ 742586 w 894015"/>
                <a:gd name="connsiteY46" fmla="*/ 521266 h 891103"/>
                <a:gd name="connsiteX47" fmla="*/ 774619 w 894015"/>
                <a:gd name="connsiteY47" fmla="*/ 492145 h 891103"/>
                <a:gd name="connsiteX48" fmla="*/ 821213 w 894015"/>
                <a:gd name="connsiteY48" fmla="*/ 474672 h 891103"/>
                <a:gd name="connsiteX49" fmla="*/ 867806 w 894015"/>
                <a:gd name="connsiteY49" fmla="*/ 442639 h 891103"/>
                <a:gd name="connsiteX50" fmla="*/ 894015 w 894015"/>
                <a:gd name="connsiteY50" fmla="*/ 416430 h 891103"/>
                <a:gd name="connsiteX51" fmla="*/ 838685 w 894015"/>
                <a:gd name="connsiteY51" fmla="*/ 244616 h 891103"/>
                <a:gd name="connsiteX52" fmla="*/ 774619 w 894015"/>
                <a:gd name="connsiteY52" fmla="*/ 55329 h 891103"/>
                <a:gd name="connsiteX53" fmla="*/ 620277 w 894015"/>
                <a:gd name="connsiteY53" fmla="*/ 0 h 891103"/>
                <a:gd name="connsiteX54" fmla="*/ 416430 w 894015"/>
                <a:gd name="connsiteY54" fmla="*/ 0 h 891103"/>
                <a:gd name="connsiteX55" fmla="*/ 265001 w 894015"/>
                <a:gd name="connsiteY55" fmla="*/ 148517 h 891103"/>
                <a:gd name="connsiteX56" fmla="*/ 244616 w 894015"/>
                <a:gd name="connsiteY56" fmla="*/ 165989 h 891103"/>
                <a:gd name="connsiteX57" fmla="*/ 0 w 894015"/>
                <a:gd name="connsiteY57" fmla="*/ 276649 h 891103"/>
                <a:gd name="connsiteX58" fmla="*/ 8736 w 894015"/>
                <a:gd name="connsiteY58" fmla="*/ 445551 h 891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894015" h="891103">
                  <a:moveTo>
                    <a:pt x="8736" y="445551"/>
                  </a:moveTo>
                  <a:lnTo>
                    <a:pt x="61154" y="500881"/>
                  </a:lnTo>
                  <a:lnTo>
                    <a:pt x="8736" y="550387"/>
                  </a:lnTo>
                  <a:lnTo>
                    <a:pt x="11648" y="579508"/>
                  </a:lnTo>
                  <a:lnTo>
                    <a:pt x="64066" y="611541"/>
                  </a:lnTo>
                  <a:lnTo>
                    <a:pt x="104835" y="631926"/>
                  </a:lnTo>
                  <a:lnTo>
                    <a:pt x="148517" y="666871"/>
                  </a:lnTo>
                  <a:lnTo>
                    <a:pt x="180550" y="690168"/>
                  </a:lnTo>
                  <a:lnTo>
                    <a:pt x="238792" y="591156"/>
                  </a:lnTo>
                  <a:lnTo>
                    <a:pt x="273737" y="556211"/>
                  </a:lnTo>
                  <a:lnTo>
                    <a:pt x="311595" y="521266"/>
                  </a:lnTo>
                  <a:lnTo>
                    <a:pt x="343628" y="512529"/>
                  </a:lnTo>
                  <a:lnTo>
                    <a:pt x="387309" y="509617"/>
                  </a:lnTo>
                  <a:lnTo>
                    <a:pt x="430991" y="541650"/>
                  </a:lnTo>
                  <a:lnTo>
                    <a:pt x="439727" y="576596"/>
                  </a:lnTo>
                  <a:lnTo>
                    <a:pt x="445551" y="608629"/>
                  </a:lnTo>
                  <a:lnTo>
                    <a:pt x="445551" y="608629"/>
                  </a:lnTo>
                  <a:lnTo>
                    <a:pt x="428079" y="652310"/>
                  </a:lnTo>
                  <a:lnTo>
                    <a:pt x="396046" y="687256"/>
                  </a:lnTo>
                  <a:lnTo>
                    <a:pt x="372749" y="730937"/>
                  </a:lnTo>
                  <a:lnTo>
                    <a:pt x="381485" y="754234"/>
                  </a:lnTo>
                  <a:lnTo>
                    <a:pt x="413518" y="780443"/>
                  </a:lnTo>
                  <a:lnTo>
                    <a:pt x="430991" y="774619"/>
                  </a:lnTo>
                  <a:lnTo>
                    <a:pt x="387309" y="818300"/>
                  </a:lnTo>
                  <a:lnTo>
                    <a:pt x="358188" y="859070"/>
                  </a:lnTo>
                  <a:lnTo>
                    <a:pt x="364013" y="891103"/>
                  </a:lnTo>
                  <a:lnTo>
                    <a:pt x="416430" y="873630"/>
                  </a:lnTo>
                  <a:lnTo>
                    <a:pt x="448463" y="864894"/>
                  </a:lnTo>
                  <a:lnTo>
                    <a:pt x="457200" y="835773"/>
                  </a:lnTo>
                  <a:lnTo>
                    <a:pt x="463024" y="812476"/>
                  </a:lnTo>
                  <a:lnTo>
                    <a:pt x="471760" y="803740"/>
                  </a:lnTo>
                  <a:lnTo>
                    <a:pt x="486321" y="783355"/>
                  </a:lnTo>
                  <a:lnTo>
                    <a:pt x="483409" y="760058"/>
                  </a:lnTo>
                  <a:lnTo>
                    <a:pt x="483409" y="760058"/>
                  </a:lnTo>
                  <a:lnTo>
                    <a:pt x="489233" y="728025"/>
                  </a:lnTo>
                  <a:lnTo>
                    <a:pt x="515442" y="707640"/>
                  </a:lnTo>
                  <a:lnTo>
                    <a:pt x="544563" y="690168"/>
                  </a:lnTo>
                  <a:lnTo>
                    <a:pt x="570772" y="672695"/>
                  </a:lnTo>
                  <a:lnTo>
                    <a:pt x="594069" y="663959"/>
                  </a:lnTo>
                  <a:lnTo>
                    <a:pt x="620277" y="655222"/>
                  </a:lnTo>
                  <a:lnTo>
                    <a:pt x="658135" y="634838"/>
                  </a:lnTo>
                  <a:lnTo>
                    <a:pt x="681432" y="646486"/>
                  </a:lnTo>
                  <a:lnTo>
                    <a:pt x="698904" y="631926"/>
                  </a:lnTo>
                  <a:lnTo>
                    <a:pt x="713465" y="605717"/>
                  </a:lnTo>
                  <a:lnTo>
                    <a:pt x="713465" y="605717"/>
                  </a:lnTo>
                  <a:lnTo>
                    <a:pt x="713465" y="556211"/>
                  </a:lnTo>
                  <a:lnTo>
                    <a:pt x="742586" y="521266"/>
                  </a:lnTo>
                  <a:lnTo>
                    <a:pt x="774619" y="492145"/>
                  </a:lnTo>
                  <a:lnTo>
                    <a:pt x="821213" y="474672"/>
                  </a:lnTo>
                  <a:lnTo>
                    <a:pt x="867806" y="442639"/>
                  </a:lnTo>
                  <a:lnTo>
                    <a:pt x="894015" y="416430"/>
                  </a:lnTo>
                  <a:lnTo>
                    <a:pt x="838685" y="244616"/>
                  </a:lnTo>
                  <a:lnTo>
                    <a:pt x="774619" y="55329"/>
                  </a:lnTo>
                  <a:lnTo>
                    <a:pt x="620277" y="0"/>
                  </a:lnTo>
                  <a:lnTo>
                    <a:pt x="416430" y="0"/>
                  </a:lnTo>
                  <a:lnTo>
                    <a:pt x="265001" y="148517"/>
                  </a:lnTo>
                  <a:lnTo>
                    <a:pt x="244616" y="165989"/>
                  </a:lnTo>
                  <a:lnTo>
                    <a:pt x="0" y="276649"/>
                  </a:lnTo>
                  <a:lnTo>
                    <a:pt x="8736" y="44555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>
              <a:off x="8197567" y="1569623"/>
              <a:ext cx="1260940" cy="864894"/>
            </a:xfrm>
            <a:custGeom>
              <a:avLst/>
              <a:gdLst>
                <a:gd name="connsiteX0" fmla="*/ 323243 w 1260940"/>
                <a:gd name="connsiteY0" fmla="*/ 515442 h 864894"/>
                <a:gd name="connsiteX1" fmla="*/ 393134 w 1260940"/>
                <a:gd name="connsiteY1" fmla="*/ 506706 h 864894"/>
                <a:gd name="connsiteX2" fmla="*/ 425167 w 1260940"/>
                <a:gd name="connsiteY2" fmla="*/ 538739 h 864894"/>
                <a:gd name="connsiteX3" fmla="*/ 442639 w 1260940"/>
                <a:gd name="connsiteY3" fmla="*/ 573684 h 864894"/>
                <a:gd name="connsiteX4" fmla="*/ 471760 w 1260940"/>
                <a:gd name="connsiteY4" fmla="*/ 573684 h 864894"/>
                <a:gd name="connsiteX5" fmla="*/ 480497 w 1260940"/>
                <a:gd name="connsiteY5" fmla="*/ 547475 h 864894"/>
                <a:gd name="connsiteX6" fmla="*/ 500881 w 1260940"/>
                <a:gd name="connsiteY6" fmla="*/ 524178 h 864894"/>
                <a:gd name="connsiteX7" fmla="*/ 527090 w 1260940"/>
                <a:gd name="connsiteY7" fmla="*/ 538739 h 864894"/>
                <a:gd name="connsiteX8" fmla="*/ 515442 w 1260940"/>
                <a:gd name="connsiteY8" fmla="*/ 570772 h 864894"/>
                <a:gd name="connsiteX9" fmla="*/ 512530 w 1260940"/>
                <a:gd name="connsiteY9" fmla="*/ 596981 h 864894"/>
                <a:gd name="connsiteX10" fmla="*/ 521266 w 1260940"/>
                <a:gd name="connsiteY10" fmla="*/ 611541 h 864894"/>
                <a:gd name="connsiteX11" fmla="*/ 573684 w 1260940"/>
                <a:gd name="connsiteY11" fmla="*/ 649399 h 864894"/>
                <a:gd name="connsiteX12" fmla="*/ 594069 w 1260940"/>
                <a:gd name="connsiteY12" fmla="*/ 693080 h 864894"/>
                <a:gd name="connsiteX13" fmla="*/ 611541 w 1260940"/>
                <a:gd name="connsiteY13" fmla="*/ 710553 h 864894"/>
                <a:gd name="connsiteX14" fmla="*/ 623190 w 1260940"/>
                <a:gd name="connsiteY14" fmla="*/ 716377 h 864894"/>
                <a:gd name="connsiteX15" fmla="*/ 608629 w 1260940"/>
                <a:gd name="connsiteY15" fmla="*/ 774619 h 864894"/>
                <a:gd name="connsiteX16" fmla="*/ 631926 w 1260940"/>
                <a:gd name="connsiteY16" fmla="*/ 809564 h 864894"/>
                <a:gd name="connsiteX17" fmla="*/ 695992 w 1260940"/>
                <a:gd name="connsiteY17" fmla="*/ 844509 h 864894"/>
                <a:gd name="connsiteX18" fmla="*/ 716377 w 1260940"/>
                <a:gd name="connsiteY18" fmla="*/ 864894 h 864894"/>
                <a:gd name="connsiteX19" fmla="*/ 736762 w 1260940"/>
                <a:gd name="connsiteY19" fmla="*/ 821213 h 864894"/>
                <a:gd name="connsiteX20" fmla="*/ 739674 w 1260940"/>
                <a:gd name="connsiteY20" fmla="*/ 789180 h 864894"/>
                <a:gd name="connsiteX21" fmla="*/ 745498 w 1260940"/>
                <a:gd name="connsiteY21" fmla="*/ 745498 h 864894"/>
                <a:gd name="connsiteX22" fmla="*/ 768795 w 1260940"/>
                <a:gd name="connsiteY22" fmla="*/ 719289 h 864894"/>
                <a:gd name="connsiteX23" fmla="*/ 795004 w 1260940"/>
                <a:gd name="connsiteY23" fmla="*/ 704729 h 864894"/>
                <a:gd name="connsiteX24" fmla="*/ 818301 w 1260940"/>
                <a:gd name="connsiteY24" fmla="*/ 722201 h 864894"/>
                <a:gd name="connsiteX25" fmla="*/ 844509 w 1260940"/>
                <a:gd name="connsiteY25" fmla="*/ 745498 h 864894"/>
                <a:gd name="connsiteX26" fmla="*/ 899839 w 1260940"/>
                <a:gd name="connsiteY26" fmla="*/ 748410 h 864894"/>
                <a:gd name="connsiteX27" fmla="*/ 946433 w 1260940"/>
                <a:gd name="connsiteY27" fmla="*/ 728025 h 864894"/>
                <a:gd name="connsiteX28" fmla="*/ 958081 w 1260940"/>
                <a:gd name="connsiteY28" fmla="*/ 698904 h 864894"/>
                <a:gd name="connsiteX29" fmla="*/ 960994 w 1260940"/>
                <a:gd name="connsiteY29" fmla="*/ 684344 h 864894"/>
                <a:gd name="connsiteX30" fmla="*/ 949345 w 1260940"/>
                <a:gd name="connsiteY30" fmla="*/ 675608 h 864894"/>
                <a:gd name="connsiteX31" fmla="*/ 949345 w 1260940"/>
                <a:gd name="connsiteY31" fmla="*/ 675608 h 864894"/>
                <a:gd name="connsiteX32" fmla="*/ 920224 w 1260940"/>
                <a:gd name="connsiteY32" fmla="*/ 652311 h 864894"/>
                <a:gd name="connsiteX33" fmla="*/ 928960 w 1260940"/>
                <a:gd name="connsiteY33" fmla="*/ 623190 h 864894"/>
                <a:gd name="connsiteX34" fmla="*/ 949345 w 1260940"/>
                <a:gd name="connsiteY34" fmla="*/ 596981 h 864894"/>
                <a:gd name="connsiteX35" fmla="*/ 1019236 w 1260940"/>
                <a:gd name="connsiteY35" fmla="*/ 594069 h 864894"/>
                <a:gd name="connsiteX36" fmla="*/ 1033796 w 1260940"/>
                <a:gd name="connsiteY36" fmla="*/ 573684 h 864894"/>
                <a:gd name="connsiteX37" fmla="*/ 1036708 w 1260940"/>
                <a:gd name="connsiteY37" fmla="*/ 538739 h 864894"/>
                <a:gd name="connsiteX38" fmla="*/ 1051269 w 1260940"/>
                <a:gd name="connsiteY38" fmla="*/ 497969 h 864894"/>
                <a:gd name="connsiteX39" fmla="*/ 1062917 w 1260940"/>
                <a:gd name="connsiteY39" fmla="*/ 477585 h 864894"/>
                <a:gd name="connsiteX40" fmla="*/ 1062917 w 1260940"/>
                <a:gd name="connsiteY40" fmla="*/ 477585 h 864894"/>
                <a:gd name="connsiteX41" fmla="*/ 1097862 w 1260940"/>
                <a:gd name="connsiteY41" fmla="*/ 422255 h 864894"/>
                <a:gd name="connsiteX42" fmla="*/ 1135720 w 1260940"/>
                <a:gd name="connsiteY42" fmla="*/ 419343 h 864894"/>
                <a:gd name="connsiteX43" fmla="*/ 1153192 w 1260940"/>
                <a:gd name="connsiteY43" fmla="*/ 471760 h 864894"/>
                <a:gd name="connsiteX44" fmla="*/ 1141544 w 1260940"/>
                <a:gd name="connsiteY44" fmla="*/ 495057 h 864894"/>
                <a:gd name="connsiteX45" fmla="*/ 1161929 w 1260940"/>
                <a:gd name="connsiteY45" fmla="*/ 506706 h 864894"/>
                <a:gd name="connsiteX46" fmla="*/ 1199786 w 1260940"/>
                <a:gd name="connsiteY46" fmla="*/ 506706 h 864894"/>
                <a:gd name="connsiteX47" fmla="*/ 1199786 w 1260940"/>
                <a:gd name="connsiteY47" fmla="*/ 530002 h 864894"/>
                <a:gd name="connsiteX48" fmla="*/ 1220171 w 1260940"/>
                <a:gd name="connsiteY48" fmla="*/ 463024 h 864894"/>
                <a:gd name="connsiteX49" fmla="*/ 1237643 w 1260940"/>
                <a:gd name="connsiteY49" fmla="*/ 416431 h 864894"/>
                <a:gd name="connsiteX50" fmla="*/ 1252204 w 1260940"/>
                <a:gd name="connsiteY50" fmla="*/ 393134 h 864894"/>
                <a:gd name="connsiteX51" fmla="*/ 1260940 w 1260940"/>
                <a:gd name="connsiteY51" fmla="*/ 369837 h 864894"/>
                <a:gd name="connsiteX52" fmla="*/ 1255116 w 1260940"/>
                <a:gd name="connsiteY52" fmla="*/ 343628 h 864894"/>
                <a:gd name="connsiteX53" fmla="*/ 1255116 w 1260940"/>
                <a:gd name="connsiteY53" fmla="*/ 337804 h 864894"/>
                <a:gd name="connsiteX54" fmla="*/ 1223083 w 1260940"/>
                <a:gd name="connsiteY54" fmla="*/ 326155 h 864894"/>
                <a:gd name="connsiteX55" fmla="*/ 1129895 w 1260940"/>
                <a:gd name="connsiteY55" fmla="*/ 203847 h 864894"/>
                <a:gd name="connsiteX56" fmla="*/ 876543 w 1260940"/>
                <a:gd name="connsiteY56" fmla="*/ 174726 h 864894"/>
                <a:gd name="connsiteX57" fmla="*/ 538739 w 1260940"/>
                <a:gd name="connsiteY57" fmla="*/ 34945 h 864894"/>
                <a:gd name="connsiteX58" fmla="*/ 232968 w 1260940"/>
                <a:gd name="connsiteY58" fmla="*/ 0 h 864894"/>
                <a:gd name="connsiteX59" fmla="*/ 0 w 1260940"/>
                <a:gd name="connsiteY59" fmla="*/ 61154 h 864894"/>
                <a:gd name="connsiteX60" fmla="*/ 43681 w 1260940"/>
                <a:gd name="connsiteY60" fmla="*/ 244616 h 864894"/>
                <a:gd name="connsiteX61" fmla="*/ 131044 w 1260940"/>
                <a:gd name="connsiteY61" fmla="*/ 442639 h 864894"/>
                <a:gd name="connsiteX62" fmla="*/ 323243 w 1260940"/>
                <a:gd name="connsiteY62" fmla="*/ 515442 h 86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260940" h="864894">
                  <a:moveTo>
                    <a:pt x="323243" y="515442"/>
                  </a:moveTo>
                  <a:lnTo>
                    <a:pt x="393134" y="506706"/>
                  </a:lnTo>
                  <a:lnTo>
                    <a:pt x="425167" y="538739"/>
                  </a:lnTo>
                  <a:lnTo>
                    <a:pt x="442639" y="573684"/>
                  </a:lnTo>
                  <a:lnTo>
                    <a:pt x="471760" y="573684"/>
                  </a:lnTo>
                  <a:lnTo>
                    <a:pt x="480497" y="547475"/>
                  </a:lnTo>
                  <a:lnTo>
                    <a:pt x="500881" y="524178"/>
                  </a:lnTo>
                  <a:lnTo>
                    <a:pt x="527090" y="538739"/>
                  </a:lnTo>
                  <a:lnTo>
                    <a:pt x="515442" y="570772"/>
                  </a:lnTo>
                  <a:lnTo>
                    <a:pt x="512530" y="596981"/>
                  </a:lnTo>
                  <a:lnTo>
                    <a:pt x="521266" y="611541"/>
                  </a:lnTo>
                  <a:lnTo>
                    <a:pt x="573684" y="649399"/>
                  </a:lnTo>
                  <a:lnTo>
                    <a:pt x="594069" y="693080"/>
                  </a:lnTo>
                  <a:lnTo>
                    <a:pt x="611541" y="710553"/>
                  </a:lnTo>
                  <a:lnTo>
                    <a:pt x="623190" y="716377"/>
                  </a:lnTo>
                  <a:lnTo>
                    <a:pt x="608629" y="774619"/>
                  </a:lnTo>
                  <a:lnTo>
                    <a:pt x="631926" y="809564"/>
                  </a:lnTo>
                  <a:lnTo>
                    <a:pt x="695992" y="844509"/>
                  </a:lnTo>
                  <a:lnTo>
                    <a:pt x="716377" y="864894"/>
                  </a:lnTo>
                  <a:lnTo>
                    <a:pt x="736762" y="821213"/>
                  </a:lnTo>
                  <a:lnTo>
                    <a:pt x="739674" y="789180"/>
                  </a:lnTo>
                  <a:lnTo>
                    <a:pt x="745498" y="745498"/>
                  </a:lnTo>
                  <a:lnTo>
                    <a:pt x="768795" y="719289"/>
                  </a:lnTo>
                  <a:lnTo>
                    <a:pt x="795004" y="704729"/>
                  </a:lnTo>
                  <a:lnTo>
                    <a:pt x="818301" y="722201"/>
                  </a:lnTo>
                  <a:lnTo>
                    <a:pt x="844509" y="745498"/>
                  </a:lnTo>
                  <a:lnTo>
                    <a:pt x="899839" y="748410"/>
                  </a:lnTo>
                  <a:lnTo>
                    <a:pt x="946433" y="728025"/>
                  </a:lnTo>
                  <a:lnTo>
                    <a:pt x="958081" y="698904"/>
                  </a:lnTo>
                  <a:lnTo>
                    <a:pt x="960994" y="684344"/>
                  </a:lnTo>
                  <a:lnTo>
                    <a:pt x="949345" y="675608"/>
                  </a:lnTo>
                  <a:lnTo>
                    <a:pt x="949345" y="675608"/>
                  </a:lnTo>
                  <a:lnTo>
                    <a:pt x="920224" y="652311"/>
                  </a:lnTo>
                  <a:lnTo>
                    <a:pt x="928960" y="623190"/>
                  </a:lnTo>
                  <a:lnTo>
                    <a:pt x="949345" y="596981"/>
                  </a:lnTo>
                  <a:lnTo>
                    <a:pt x="1019236" y="594069"/>
                  </a:lnTo>
                  <a:lnTo>
                    <a:pt x="1033796" y="573684"/>
                  </a:lnTo>
                  <a:lnTo>
                    <a:pt x="1036708" y="538739"/>
                  </a:lnTo>
                  <a:lnTo>
                    <a:pt x="1051269" y="497969"/>
                  </a:lnTo>
                  <a:lnTo>
                    <a:pt x="1062917" y="477585"/>
                  </a:lnTo>
                  <a:lnTo>
                    <a:pt x="1062917" y="477585"/>
                  </a:lnTo>
                  <a:lnTo>
                    <a:pt x="1097862" y="422255"/>
                  </a:lnTo>
                  <a:lnTo>
                    <a:pt x="1135720" y="419343"/>
                  </a:lnTo>
                  <a:lnTo>
                    <a:pt x="1153192" y="471760"/>
                  </a:lnTo>
                  <a:lnTo>
                    <a:pt x="1141544" y="495057"/>
                  </a:lnTo>
                  <a:lnTo>
                    <a:pt x="1161929" y="506706"/>
                  </a:lnTo>
                  <a:lnTo>
                    <a:pt x="1199786" y="506706"/>
                  </a:lnTo>
                  <a:lnTo>
                    <a:pt x="1199786" y="530002"/>
                  </a:lnTo>
                  <a:lnTo>
                    <a:pt x="1220171" y="463024"/>
                  </a:lnTo>
                  <a:lnTo>
                    <a:pt x="1237643" y="416431"/>
                  </a:lnTo>
                  <a:lnTo>
                    <a:pt x="1252204" y="393134"/>
                  </a:lnTo>
                  <a:lnTo>
                    <a:pt x="1260940" y="369837"/>
                  </a:lnTo>
                  <a:lnTo>
                    <a:pt x="1255116" y="343628"/>
                  </a:lnTo>
                  <a:lnTo>
                    <a:pt x="1255116" y="337804"/>
                  </a:lnTo>
                  <a:lnTo>
                    <a:pt x="1223083" y="326155"/>
                  </a:lnTo>
                  <a:lnTo>
                    <a:pt x="1129895" y="203847"/>
                  </a:lnTo>
                  <a:lnTo>
                    <a:pt x="876543" y="174726"/>
                  </a:lnTo>
                  <a:lnTo>
                    <a:pt x="538739" y="34945"/>
                  </a:lnTo>
                  <a:lnTo>
                    <a:pt x="232968" y="0"/>
                  </a:lnTo>
                  <a:lnTo>
                    <a:pt x="0" y="61154"/>
                  </a:lnTo>
                  <a:lnTo>
                    <a:pt x="43681" y="244616"/>
                  </a:lnTo>
                  <a:lnTo>
                    <a:pt x="131044" y="442639"/>
                  </a:lnTo>
                  <a:lnTo>
                    <a:pt x="323243" y="51544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7928042" y="457200"/>
              <a:ext cx="1687748" cy="1483468"/>
            </a:xfrm>
            <a:custGeom>
              <a:avLst/>
              <a:gdLst>
                <a:gd name="connsiteX0" fmla="*/ 452336 w 1823936"/>
                <a:gd name="connsiteY0" fmla="*/ 1191638 h 1483468"/>
                <a:gd name="connsiteX1" fmla="*/ 520429 w 1823936"/>
                <a:gd name="connsiteY1" fmla="*/ 1167319 h 1483468"/>
                <a:gd name="connsiteX2" fmla="*/ 549612 w 1823936"/>
                <a:gd name="connsiteY2" fmla="*/ 1201366 h 1483468"/>
                <a:gd name="connsiteX3" fmla="*/ 564204 w 1823936"/>
                <a:gd name="connsiteY3" fmla="*/ 1250004 h 1483468"/>
                <a:gd name="connsiteX4" fmla="*/ 612842 w 1823936"/>
                <a:gd name="connsiteY4" fmla="*/ 1293779 h 1483468"/>
                <a:gd name="connsiteX5" fmla="*/ 671208 w 1823936"/>
                <a:gd name="connsiteY5" fmla="*/ 1298643 h 1483468"/>
                <a:gd name="connsiteX6" fmla="*/ 690663 w 1823936"/>
                <a:gd name="connsiteY6" fmla="*/ 1274323 h 1483468"/>
                <a:gd name="connsiteX7" fmla="*/ 729574 w 1823936"/>
                <a:gd name="connsiteY7" fmla="*/ 1245140 h 1483468"/>
                <a:gd name="connsiteX8" fmla="*/ 773348 w 1823936"/>
                <a:gd name="connsiteY8" fmla="*/ 1211094 h 1483468"/>
                <a:gd name="connsiteX9" fmla="*/ 812259 w 1823936"/>
                <a:gd name="connsiteY9" fmla="*/ 1220821 h 1483468"/>
                <a:gd name="connsiteX10" fmla="*/ 812259 w 1823936"/>
                <a:gd name="connsiteY10" fmla="*/ 1250004 h 1483468"/>
                <a:gd name="connsiteX11" fmla="*/ 812259 w 1823936"/>
                <a:gd name="connsiteY11" fmla="*/ 1293779 h 1483468"/>
                <a:gd name="connsiteX12" fmla="*/ 812259 w 1823936"/>
                <a:gd name="connsiteY12" fmla="*/ 1293779 h 1483468"/>
                <a:gd name="connsiteX13" fmla="*/ 885217 w 1823936"/>
                <a:gd name="connsiteY13" fmla="*/ 1274323 h 1483468"/>
                <a:gd name="connsiteX14" fmla="*/ 914400 w 1823936"/>
                <a:gd name="connsiteY14" fmla="*/ 1259732 h 1483468"/>
                <a:gd name="connsiteX15" fmla="*/ 933855 w 1823936"/>
                <a:gd name="connsiteY15" fmla="*/ 1313234 h 1483468"/>
                <a:gd name="connsiteX16" fmla="*/ 997085 w 1823936"/>
                <a:gd name="connsiteY16" fmla="*/ 1337553 h 1483468"/>
                <a:gd name="connsiteX17" fmla="*/ 997085 w 1823936"/>
                <a:gd name="connsiteY17" fmla="*/ 1337553 h 1483468"/>
                <a:gd name="connsiteX18" fmla="*/ 1035995 w 1823936"/>
                <a:gd name="connsiteY18" fmla="*/ 1410511 h 1483468"/>
                <a:gd name="connsiteX19" fmla="*/ 1035995 w 1823936"/>
                <a:gd name="connsiteY19" fmla="*/ 1410511 h 1483468"/>
                <a:gd name="connsiteX20" fmla="*/ 1084634 w 1823936"/>
                <a:gd name="connsiteY20" fmla="*/ 1395919 h 1483468"/>
                <a:gd name="connsiteX21" fmla="*/ 1079770 w 1823936"/>
                <a:gd name="connsiteY21" fmla="*/ 1371600 h 1483468"/>
                <a:gd name="connsiteX22" fmla="*/ 1079770 w 1823936"/>
                <a:gd name="connsiteY22" fmla="*/ 1371600 h 1483468"/>
                <a:gd name="connsiteX23" fmla="*/ 1108953 w 1823936"/>
                <a:gd name="connsiteY23" fmla="*/ 1342417 h 1483468"/>
                <a:gd name="connsiteX24" fmla="*/ 1172183 w 1823936"/>
                <a:gd name="connsiteY24" fmla="*/ 1425102 h 1483468"/>
                <a:gd name="connsiteX25" fmla="*/ 1211093 w 1823936"/>
                <a:gd name="connsiteY25" fmla="*/ 1483468 h 1483468"/>
                <a:gd name="connsiteX26" fmla="*/ 1245140 w 1823936"/>
                <a:gd name="connsiteY26" fmla="*/ 1464013 h 1483468"/>
                <a:gd name="connsiteX27" fmla="*/ 1279187 w 1823936"/>
                <a:gd name="connsiteY27" fmla="*/ 1468877 h 1483468"/>
                <a:gd name="connsiteX28" fmla="*/ 1288914 w 1823936"/>
                <a:gd name="connsiteY28" fmla="*/ 1434830 h 1483468"/>
                <a:gd name="connsiteX29" fmla="*/ 1288914 w 1823936"/>
                <a:gd name="connsiteY29" fmla="*/ 1410511 h 1483468"/>
                <a:gd name="connsiteX30" fmla="*/ 1313234 w 1823936"/>
                <a:gd name="connsiteY30" fmla="*/ 1391055 h 1483468"/>
                <a:gd name="connsiteX31" fmla="*/ 1357008 w 1823936"/>
                <a:gd name="connsiteY31" fmla="*/ 1386191 h 1483468"/>
                <a:gd name="connsiteX32" fmla="*/ 1357008 w 1823936"/>
                <a:gd name="connsiteY32" fmla="*/ 1386191 h 1483468"/>
                <a:gd name="connsiteX33" fmla="*/ 1357008 w 1823936"/>
                <a:gd name="connsiteY33" fmla="*/ 1386191 h 1483468"/>
                <a:gd name="connsiteX34" fmla="*/ 1395919 w 1823936"/>
                <a:gd name="connsiteY34" fmla="*/ 1366736 h 1483468"/>
                <a:gd name="connsiteX35" fmla="*/ 1415374 w 1823936"/>
                <a:gd name="connsiteY35" fmla="*/ 1420238 h 1483468"/>
                <a:gd name="connsiteX36" fmla="*/ 1449421 w 1823936"/>
                <a:gd name="connsiteY36" fmla="*/ 1444557 h 1483468"/>
                <a:gd name="connsiteX37" fmla="*/ 1493195 w 1823936"/>
                <a:gd name="connsiteY37" fmla="*/ 1464013 h 1483468"/>
                <a:gd name="connsiteX38" fmla="*/ 1512651 w 1823936"/>
                <a:gd name="connsiteY38" fmla="*/ 1439694 h 1483468"/>
                <a:gd name="connsiteX39" fmla="*/ 1512651 w 1823936"/>
                <a:gd name="connsiteY39" fmla="*/ 1439694 h 1483468"/>
                <a:gd name="connsiteX40" fmla="*/ 1493195 w 1823936"/>
                <a:gd name="connsiteY40" fmla="*/ 1361872 h 1483468"/>
                <a:gd name="connsiteX41" fmla="*/ 1493195 w 1823936"/>
                <a:gd name="connsiteY41" fmla="*/ 1361872 h 1483468"/>
                <a:gd name="connsiteX42" fmla="*/ 1468876 w 1823936"/>
                <a:gd name="connsiteY42" fmla="*/ 1327826 h 1483468"/>
                <a:gd name="connsiteX43" fmla="*/ 1439693 w 1823936"/>
                <a:gd name="connsiteY43" fmla="*/ 1293779 h 1483468"/>
                <a:gd name="connsiteX44" fmla="*/ 1444557 w 1823936"/>
                <a:gd name="connsiteY44" fmla="*/ 1284051 h 1483468"/>
                <a:gd name="connsiteX45" fmla="*/ 1444557 w 1823936"/>
                <a:gd name="connsiteY45" fmla="*/ 1245140 h 1483468"/>
                <a:gd name="connsiteX46" fmla="*/ 1429966 w 1823936"/>
                <a:gd name="connsiteY46" fmla="*/ 1220821 h 1483468"/>
                <a:gd name="connsiteX47" fmla="*/ 1400783 w 1823936"/>
                <a:gd name="connsiteY47" fmla="*/ 1191638 h 1483468"/>
                <a:gd name="connsiteX48" fmla="*/ 1400783 w 1823936"/>
                <a:gd name="connsiteY48" fmla="*/ 1191638 h 1483468"/>
                <a:gd name="connsiteX49" fmla="*/ 1444557 w 1823936"/>
                <a:gd name="connsiteY49" fmla="*/ 1138136 h 1483468"/>
                <a:gd name="connsiteX50" fmla="*/ 1464012 w 1823936"/>
                <a:gd name="connsiteY50" fmla="*/ 1157591 h 1483468"/>
                <a:gd name="connsiteX51" fmla="*/ 1483468 w 1823936"/>
                <a:gd name="connsiteY51" fmla="*/ 1104089 h 1483468"/>
                <a:gd name="connsiteX52" fmla="*/ 1522378 w 1823936"/>
                <a:gd name="connsiteY52" fmla="*/ 1118681 h 1483468"/>
                <a:gd name="connsiteX53" fmla="*/ 1614791 w 1823936"/>
                <a:gd name="connsiteY53" fmla="*/ 1123545 h 1483468"/>
                <a:gd name="connsiteX54" fmla="*/ 1668293 w 1823936"/>
                <a:gd name="connsiteY54" fmla="*/ 1118681 h 1483468"/>
                <a:gd name="connsiteX55" fmla="*/ 1682885 w 1823936"/>
                <a:gd name="connsiteY55" fmla="*/ 1113817 h 1483468"/>
                <a:gd name="connsiteX56" fmla="*/ 1780161 w 1823936"/>
                <a:gd name="connsiteY56" fmla="*/ 1094362 h 1483468"/>
                <a:gd name="connsiteX57" fmla="*/ 1804480 w 1823936"/>
                <a:gd name="connsiteY57" fmla="*/ 1079770 h 1483468"/>
                <a:gd name="connsiteX58" fmla="*/ 1823936 w 1823936"/>
                <a:gd name="connsiteY58" fmla="*/ 1070043 h 1483468"/>
                <a:gd name="connsiteX59" fmla="*/ 1605063 w 1823936"/>
                <a:gd name="connsiteY59" fmla="*/ 1104089 h 1483468"/>
                <a:gd name="connsiteX60" fmla="*/ 1619655 w 1823936"/>
                <a:gd name="connsiteY60" fmla="*/ 1021404 h 1483468"/>
                <a:gd name="connsiteX61" fmla="*/ 1653702 w 1823936"/>
                <a:gd name="connsiteY61" fmla="*/ 972766 h 1483468"/>
                <a:gd name="connsiteX62" fmla="*/ 1634246 w 1823936"/>
                <a:gd name="connsiteY62" fmla="*/ 953311 h 1483468"/>
                <a:gd name="connsiteX63" fmla="*/ 1653702 w 1823936"/>
                <a:gd name="connsiteY63" fmla="*/ 904672 h 1483468"/>
                <a:gd name="connsiteX64" fmla="*/ 1619655 w 1823936"/>
                <a:gd name="connsiteY64" fmla="*/ 865762 h 1483468"/>
                <a:gd name="connsiteX65" fmla="*/ 1634246 w 1823936"/>
                <a:gd name="connsiteY65" fmla="*/ 826851 h 1483468"/>
                <a:gd name="connsiteX66" fmla="*/ 1634246 w 1823936"/>
                <a:gd name="connsiteY66" fmla="*/ 826851 h 1483468"/>
                <a:gd name="connsiteX67" fmla="*/ 1663429 w 1823936"/>
                <a:gd name="connsiteY67" fmla="*/ 778213 h 1483468"/>
                <a:gd name="connsiteX68" fmla="*/ 1678021 w 1823936"/>
                <a:gd name="connsiteY68" fmla="*/ 724711 h 1483468"/>
                <a:gd name="connsiteX69" fmla="*/ 1687748 w 1823936"/>
                <a:gd name="connsiteY69" fmla="*/ 705255 h 1483468"/>
                <a:gd name="connsiteX70" fmla="*/ 1648838 w 1823936"/>
                <a:gd name="connsiteY70" fmla="*/ 700391 h 1483468"/>
                <a:gd name="connsiteX71" fmla="*/ 1682885 w 1823936"/>
                <a:gd name="connsiteY71" fmla="*/ 676072 h 1483468"/>
                <a:gd name="connsiteX72" fmla="*/ 1624519 w 1823936"/>
                <a:gd name="connsiteY72" fmla="*/ 646889 h 1483468"/>
                <a:gd name="connsiteX73" fmla="*/ 1619655 w 1823936"/>
                <a:gd name="connsiteY73" fmla="*/ 617706 h 1483468"/>
                <a:gd name="connsiteX74" fmla="*/ 1619655 w 1823936"/>
                <a:gd name="connsiteY74" fmla="*/ 578796 h 1483468"/>
                <a:gd name="connsiteX75" fmla="*/ 1614791 w 1823936"/>
                <a:gd name="connsiteY75" fmla="*/ 530157 h 1483468"/>
                <a:gd name="connsiteX76" fmla="*/ 1609927 w 1823936"/>
                <a:gd name="connsiteY76" fmla="*/ 496111 h 1483468"/>
                <a:gd name="connsiteX77" fmla="*/ 1541834 w 1823936"/>
                <a:gd name="connsiteY77" fmla="*/ 539885 h 1483468"/>
                <a:gd name="connsiteX78" fmla="*/ 1468876 w 1823936"/>
                <a:gd name="connsiteY78" fmla="*/ 612843 h 1483468"/>
                <a:gd name="connsiteX79" fmla="*/ 1395919 w 1823936"/>
                <a:gd name="connsiteY79" fmla="*/ 661481 h 1483468"/>
                <a:gd name="connsiteX80" fmla="*/ 1400783 w 1823936"/>
                <a:gd name="connsiteY80" fmla="*/ 700391 h 1483468"/>
                <a:gd name="connsiteX81" fmla="*/ 1264595 w 1823936"/>
                <a:gd name="connsiteY81" fmla="*/ 763621 h 1483468"/>
                <a:gd name="connsiteX82" fmla="*/ 1220821 w 1823936"/>
                <a:gd name="connsiteY82" fmla="*/ 758757 h 1483468"/>
                <a:gd name="connsiteX83" fmla="*/ 1191638 w 1823936"/>
                <a:gd name="connsiteY83" fmla="*/ 724711 h 1483468"/>
                <a:gd name="connsiteX84" fmla="*/ 1167319 w 1823936"/>
                <a:gd name="connsiteY84" fmla="*/ 695528 h 1483468"/>
                <a:gd name="connsiteX85" fmla="*/ 1167319 w 1823936"/>
                <a:gd name="connsiteY85" fmla="*/ 695528 h 1483468"/>
                <a:gd name="connsiteX86" fmla="*/ 1162455 w 1823936"/>
                <a:gd name="connsiteY86" fmla="*/ 632298 h 1483468"/>
                <a:gd name="connsiteX87" fmla="*/ 1123544 w 1823936"/>
                <a:gd name="connsiteY87" fmla="*/ 593387 h 1483468"/>
                <a:gd name="connsiteX88" fmla="*/ 1070042 w 1823936"/>
                <a:gd name="connsiteY88" fmla="*/ 578796 h 1483468"/>
                <a:gd name="connsiteX89" fmla="*/ 1045723 w 1823936"/>
                <a:gd name="connsiteY89" fmla="*/ 607979 h 1483468"/>
                <a:gd name="connsiteX90" fmla="*/ 1045723 w 1823936"/>
                <a:gd name="connsiteY90" fmla="*/ 607979 h 1483468"/>
                <a:gd name="connsiteX91" fmla="*/ 1026268 w 1823936"/>
                <a:gd name="connsiteY91" fmla="*/ 530157 h 1483468"/>
                <a:gd name="connsiteX92" fmla="*/ 967902 w 1823936"/>
                <a:gd name="connsiteY92" fmla="*/ 539885 h 1483468"/>
                <a:gd name="connsiteX93" fmla="*/ 904672 w 1823936"/>
                <a:gd name="connsiteY93" fmla="*/ 569068 h 1483468"/>
                <a:gd name="connsiteX94" fmla="*/ 909536 w 1823936"/>
                <a:gd name="connsiteY94" fmla="*/ 530157 h 1483468"/>
                <a:gd name="connsiteX95" fmla="*/ 870625 w 1823936"/>
                <a:gd name="connsiteY95" fmla="*/ 525294 h 1483468"/>
                <a:gd name="connsiteX96" fmla="*/ 812259 w 1823936"/>
                <a:gd name="connsiteY96" fmla="*/ 535021 h 1483468"/>
                <a:gd name="connsiteX97" fmla="*/ 783076 w 1823936"/>
                <a:gd name="connsiteY97" fmla="*/ 530157 h 1483468"/>
                <a:gd name="connsiteX98" fmla="*/ 773348 w 1823936"/>
                <a:gd name="connsiteY98" fmla="*/ 515566 h 1483468"/>
                <a:gd name="connsiteX99" fmla="*/ 783076 w 1823936"/>
                <a:gd name="connsiteY99" fmla="*/ 486383 h 1483468"/>
                <a:gd name="connsiteX100" fmla="*/ 783076 w 1823936"/>
                <a:gd name="connsiteY100" fmla="*/ 481519 h 1483468"/>
                <a:gd name="connsiteX101" fmla="*/ 729574 w 1823936"/>
                <a:gd name="connsiteY101" fmla="*/ 447472 h 1483468"/>
                <a:gd name="connsiteX102" fmla="*/ 729574 w 1823936"/>
                <a:gd name="connsiteY102" fmla="*/ 447472 h 1483468"/>
                <a:gd name="connsiteX103" fmla="*/ 710119 w 1823936"/>
                <a:gd name="connsiteY103" fmla="*/ 413426 h 1483468"/>
                <a:gd name="connsiteX104" fmla="*/ 695527 w 1823936"/>
                <a:gd name="connsiteY104" fmla="*/ 369651 h 1483468"/>
                <a:gd name="connsiteX105" fmla="*/ 695527 w 1823936"/>
                <a:gd name="connsiteY105" fmla="*/ 369651 h 1483468"/>
                <a:gd name="connsiteX106" fmla="*/ 632297 w 1823936"/>
                <a:gd name="connsiteY106" fmla="*/ 311285 h 1483468"/>
                <a:gd name="connsiteX107" fmla="*/ 612842 w 1823936"/>
                <a:gd name="connsiteY107" fmla="*/ 262647 h 1483468"/>
                <a:gd name="connsiteX108" fmla="*/ 622570 w 1823936"/>
                <a:gd name="connsiteY108" fmla="*/ 218872 h 1483468"/>
                <a:gd name="connsiteX109" fmla="*/ 569068 w 1823936"/>
                <a:gd name="connsiteY109" fmla="*/ 160506 h 1483468"/>
                <a:gd name="connsiteX110" fmla="*/ 535021 w 1823936"/>
                <a:gd name="connsiteY110" fmla="*/ 111868 h 1483468"/>
                <a:gd name="connsiteX111" fmla="*/ 530157 w 1823936"/>
                <a:gd name="connsiteY111" fmla="*/ 111868 h 1483468"/>
                <a:gd name="connsiteX112" fmla="*/ 432880 w 1823936"/>
                <a:gd name="connsiteY112" fmla="*/ 43774 h 1483468"/>
                <a:gd name="connsiteX113" fmla="*/ 389106 w 1823936"/>
                <a:gd name="connsiteY113" fmla="*/ 34047 h 1483468"/>
                <a:gd name="connsiteX114" fmla="*/ 330740 w 1823936"/>
                <a:gd name="connsiteY114" fmla="*/ 48638 h 1483468"/>
                <a:gd name="connsiteX115" fmla="*/ 252919 w 1823936"/>
                <a:gd name="connsiteY115" fmla="*/ 48638 h 1483468"/>
                <a:gd name="connsiteX116" fmla="*/ 252919 w 1823936"/>
                <a:gd name="connsiteY116" fmla="*/ 48638 h 1483468"/>
                <a:gd name="connsiteX117" fmla="*/ 243191 w 1823936"/>
                <a:gd name="connsiteY117" fmla="*/ 0 h 1483468"/>
                <a:gd name="connsiteX118" fmla="*/ 170234 w 1823936"/>
                <a:gd name="connsiteY118" fmla="*/ 9728 h 1483468"/>
                <a:gd name="connsiteX119" fmla="*/ 102140 w 1823936"/>
                <a:gd name="connsiteY119" fmla="*/ 48638 h 1483468"/>
                <a:gd name="connsiteX120" fmla="*/ 53502 w 1823936"/>
                <a:gd name="connsiteY120" fmla="*/ 82685 h 1483468"/>
                <a:gd name="connsiteX121" fmla="*/ 0 w 1823936"/>
                <a:gd name="connsiteY121" fmla="*/ 150779 h 1483468"/>
                <a:gd name="connsiteX122" fmla="*/ 92412 w 1823936"/>
                <a:gd name="connsiteY122" fmla="*/ 418289 h 1483468"/>
                <a:gd name="connsiteX123" fmla="*/ 126459 w 1823936"/>
                <a:gd name="connsiteY123" fmla="*/ 452336 h 1483468"/>
                <a:gd name="connsiteX124" fmla="*/ 141051 w 1823936"/>
                <a:gd name="connsiteY124" fmla="*/ 462064 h 1483468"/>
                <a:gd name="connsiteX125" fmla="*/ 141051 w 1823936"/>
                <a:gd name="connsiteY125" fmla="*/ 471791 h 1483468"/>
                <a:gd name="connsiteX126" fmla="*/ 194553 w 1823936"/>
                <a:gd name="connsiteY126" fmla="*/ 870626 h 1483468"/>
                <a:gd name="connsiteX127" fmla="*/ 452336 w 1823936"/>
                <a:gd name="connsiteY127" fmla="*/ 1191638 h 1483468"/>
                <a:gd name="connsiteX0-1" fmla="*/ 452336 w 1815503"/>
                <a:gd name="connsiteY0-2" fmla="*/ 1191638 h 1483468"/>
                <a:gd name="connsiteX1-3" fmla="*/ 520429 w 1815503"/>
                <a:gd name="connsiteY1-4" fmla="*/ 1167319 h 1483468"/>
                <a:gd name="connsiteX2-5" fmla="*/ 549612 w 1815503"/>
                <a:gd name="connsiteY2-6" fmla="*/ 1201366 h 1483468"/>
                <a:gd name="connsiteX3-7" fmla="*/ 564204 w 1815503"/>
                <a:gd name="connsiteY3-8" fmla="*/ 1250004 h 1483468"/>
                <a:gd name="connsiteX4-9" fmla="*/ 612842 w 1815503"/>
                <a:gd name="connsiteY4-10" fmla="*/ 1293779 h 1483468"/>
                <a:gd name="connsiteX5-11" fmla="*/ 671208 w 1815503"/>
                <a:gd name="connsiteY5-12" fmla="*/ 1298643 h 1483468"/>
                <a:gd name="connsiteX6-13" fmla="*/ 690663 w 1815503"/>
                <a:gd name="connsiteY6-14" fmla="*/ 1274323 h 1483468"/>
                <a:gd name="connsiteX7-15" fmla="*/ 729574 w 1815503"/>
                <a:gd name="connsiteY7-16" fmla="*/ 1245140 h 1483468"/>
                <a:gd name="connsiteX8-17" fmla="*/ 773348 w 1815503"/>
                <a:gd name="connsiteY8-18" fmla="*/ 1211094 h 1483468"/>
                <a:gd name="connsiteX9-19" fmla="*/ 812259 w 1815503"/>
                <a:gd name="connsiteY9-20" fmla="*/ 1220821 h 1483468"/>
                <a:gd name="connsiteX10-21" fmla="*/ 812259 w 1815503"/>
                <a:gd name="connsiteY10-22" fmla="*/ 1250004 h 1483468"/>
                <a:gd name="connsiteX11-23" fmla="*/ 812259 w 1815503"/>
                <a:gd name="connsiteY11-24" fmla="*/ 1293779 h 1483468"/>
                <a:gd name="connsiteX12-25" fmla="*/ 812259 w 1815503"/>
                <a:gd name="connsiteY12-26" fmla="*/ 1293779 h 1483468"/>
                <a:gd name="connsiteX13-27" fmla="*/ 885217 w 1815503"/>
                <a:gd name="connsiteY13-28" fmla="*/ 1274323 h 1483468"/>
                <a:gd name="connsiteX14-29" fmla="*/ 914400 w 1815503"/>
                <a:gd name="connsiteY14-30" fmla="*/ 1259732 h 1483468"/>
                <a:gd name="connsiteX15-31" fmla="*/ 933855 w 1815503"/>
                <a:gd name="connsiteY15-32" fmla="*/ 1313234 h 1483468"/>
                <a:gd name="connsiteX16-33" fmla="*/ 997085 w 1815503"/>
                <a:gd name="connsiteY16-34" fmla="*/ 1337553 h 1483468"/>
                <a:gd name="connsiteX17-35" fmla="*/ 997085 w 1815503"/>
                <a:gd name="connsiteY17-36" fmla="*/ 1337553 h 1483468"/>
                <a:gd name="connsiteX18-37" fmla="*/ 1035995 w 1815503"/>
                <a:gd name="connsiteY18-38" fmla="*/ 1410511 h 1483468"/>
                <a:gd name="connsiteX19-39" fmla="*/ 1035995 w 1815503"/>
                <a:gd name="connsiteY19-40" fmla="*/ 1410511 h 1483468"/>
                <a:gd name="connsiteX20-41" fmla="*/ 1084634 w 1815503"/>
                <a:gd name="connsiteY20-42" fmla="*/ 1395919 h 1483468"/>
                <a:gd name="connsiteX21-43" fmla="*/ 1079770 w 1815503"/>
                <a:gd name="connsiteY21-44" fmla="*/ 1371600 h 1483468"/>
                <a:gd name="connsiteX22-45" fmla="*/ 1079770 w 1815503"/>
                <a:gd name="connsiteY22-46" fmla="*/ 1371600 h 1483468"/>
                <a:gd name="connsiteX23-47" fmla="*/ 1108953 w 1815503"/>
                <a:gd name="connsiteY23-48" fmla="*/ 1342417 h 1483468"/>
                <a:gd name="connsiteX24-49" fmla="*/ 1172183 w 1815503"/>
                <a:gd name="connsiteY24-50" fmla="*/ 1425102 h 1483468"/>
                <a:gd name="connsiteX25-51" fmla="*/ 1211093 w 1815503"/>
                <a:gd name="connsiteY25-52" fmla="*/ 1483468 h 1483468"/>
                <a:gd name="connsiteX26-53" fmla="*/ 1245140 w 1815503"/>
                <a:gd name="connsiteY26-54" fmla="*/ 1464013 h 1483468"/>
                <a:gd name="connsiteX27-55" fmla="*/ 1279187 w 1815503"/>
                <a:gd name="connsiteY27-56" fmla="*/ 1468877 h 1483468"/>
                <a:gd name="connsiteX28-57" fmla="*/ 1288914 w 1815503"/>
                <a:gd name="connsiteY28-58" fmla="*/ 1434830 h 1483468"/>
                <a:gd name="connsiteX29-59" fmla="*/ 1288914 w 1815503"/>
                <a:gd name="connsiteY29-60" fmla="*/ 1410511 h 1483468"/>
                <a:gd name="connsiteX30-61" fmla="*/ 1313234 w 1815503"/>
                <a:gd name="connsiteY30-62" fmla="*/ 1391055 h 1483468"/>
                <a:gd name="connsiteX31-63" fmla="*/ 1357008 w 1815503"/>
                <a:gd name="connsiteY31-64" fmla="*/ 1386191 h 1483468"/>
                <a:gd name="connsiteX32-65" fmla="*/ 1357008 w 1815503"/>
                <a:gd name="connsiteY32-66" fmla="*/ 1386191 h 1483468"/>
                <a:gd name="connsiteX33-67" fmla="*/ 1357008 w 1815503"/>
                <a:gd name="connsiteY33-68" fmla="*/ 1386191 h 1483468"/>
                <a:gd name="connsiteX34-69" fmla="*/ 1395919 w 1815503"/>
                <a:gd name="connsiteY34-70" fmla="*/ 1366736 h 1483468"/>
                <a:gd name="connsiteX35-71" fmla="*/ 1415374 w 1815503"/>
                <a:gd name="connsiteY35-72" fmla="*/ 1420238 h 1483468"/>
                <a:gd name="connsiteX36-73" fmla="*/ 1449421 w 1815503"/>
                <a:gd name="connsiteY36-74" fmla="*/ 1444557 h 1483468"/>
                <a:gd name="connsiteX37-75" fmla="*/ 1493195 w 1815503"/>
                <a:gd name="connsiteY37-76" fmla="*/ 1464013 h 1483468"/>
                <a:gd name="connsiteX38-77" fmla="*/ 1512651 w 1815503"/>
                <a:gd name="connsiteY38-78" fmla="*/ 1439694 h 1483468"/>
                <a:gd name="connsiteX39-79" fmla="*/ 1512651 w 1815503"/>
                <a:gd name="connsiteY39-80" fmla="*/ 1439694 h 1483468"/>
                <a:gd name="connsiteX40-81" fmla="*/ 1493195 w 1815503"/>
                <a:gd name="connsiteY40-82" fmla="*/ 1361872 h 1483468"/>
                <a:gd name="connsiteX41-83" fmla="*/ 1493195 w 1815503"/>
                <a:gd name="connsiteY41-84" fmla="*/ 1361872 h 1483468"/>
                <a:gd name="connsiteX42-85" fmla="*/ 1468876 w 1815503"/>
                <a:gd name="connsiteY42-86" fmla="*/ 1327826 h 1483468"/>
                <a:gd name="connsiteX43-87" fmla="*/ 1439693 w 1815503"/>
                <a:gd name="connsiteY43-88" fmla="*/ 1293779 h 1483468"/>
                <a:gd name="connsiteX44-89" fmla="*/ 1444557 w 1815503"/>
                <a:gd name="connsiteY44-90" fmla="*/ 1284051 h 1483468"/>
                <a:gd name="connsiteX45-91" fmla="*/ 1444557 w 1815503"/>
                <a:gd name="connsiteY45-92" fmla="*/ 1245140 h 1483468"/>
                <a:gd name="connsiteX46-93" fmla="*/ 1429966 w 1815503"/>
                <a:gd name="connsiteY46-94" fmla="*/ 1220821 h 1483468"/>
                <a:gd name="connsiteX47-95" fmla="*/ 1400783 w 1815503"/>
                <a:gd name="connsiteY47-96" fmla="*/ 1191638 h 1483468"/>
                <a:gd name="connsiteX48-97" fmla="*/ 1400783 w 1815503"/>
                <a:gd name="connsiteY48-98" fmla="*/ 1191638 h 1483468"/>
                <a:gd name="connsiteX49-99" fmla="*/ 1444557 w 1815503"/>
                <a:gd name="connsiteY49-100" fmla="*/ 1138136 h 1483468"/>
                <a:gd name="connsiteX50-101" fmla="*/ 1464012 w 1815503"/>
                <a:gd name="connsiteY50-102" fmla="*/ 1157591 h 1483468"/>
                <a:gd name="connsiteX51-103" fmla="*/ 1483468 w 1815503"/>
                <a:gd name="connsiteY51-104" fmla="*/ 1104089 h 1483468"/>
                <a:gd name="connsiteX52-105" fmla="*/ 1522378 w 1815503"/>
                <a:gd name="connsiteY52-106" fmla="*/ 1118681 h 1483468"/>
                <a:gd name="connsiteX53-107" fmla="*/ 1614791 w 1815503"/>
                <a:gd name="connsiteY53-108" fmla="*/ 1123545 h 1483468"/>
                <a:gd name="connsiteX54-109" fmla="*/ 1668293 w 1815503"/>
                <a:gd name="connsiteY54-110" fmla="*/ 1118681 h 1483468"/>
                <a:gd name="connsiteX55-111" fmla="*/ 1682885 w 1815503"/>
                <a:gd name="connsiteY55-112" fmla="*/ 1113817 h 1483468"/>
                <a:gd name="connsiteX56-113" fmla="*/ 1780161 w 1815503"/>
                <a:gd name="connsiteY56-114" fmla="*/ 1094362 h 1483468"/>
                <a:gd name="connsiteX57-115" fmla="*/ 1804480 w 1815503"/>
                <a:gd name="connsiteY57-116" fmla="*/ 1079770 h 1483468"/>
                <a:gd name="connsiteX58-117" fmla="*/ 1585608 w 1815503"/>
                <a:gd name="connsiteY58-118" fmla="*/ 1099226 h 1483468"/>
                <a:gd name="connsiteX59-119" fmla="*/ 1605063 w 1815503"/>
                <a:gd name="connsiteY59-120" fmla="*/ 1104089 h 1483468"/>
                <a:gd name="connsiteX60-121" fmla="*/ 1619655 w 1815503"/>
                <a:gd name="connsiteY60-122" fmla="*/ 1021404 h 1483468"/>
                <a:gd name="connsiteX61-123" fmla="*/ 1653702 w 1815503"/>
                <a:gd name="connsiteY61-124" fmla="*/ 972766 h 1483468"/>
                <a:gd name="connsiteX62-125" fmla="*/ 1634246 w 1815503"/>
                <a:gd name="connsiteY62-126" fmla="*/ 953311 h 1483468"/>
                <a:gd name="connsiteX63-127" fmla="*/ 1653702 w 1815503"/>
                <a:gd name="connsiteY63-128" fmla="*/ 904672 h 1483468"/>
                <a:gd name="connsiteX64-129" fmla="*/ 1619655 w 1815503"/>
                <a:gd name="connsiteY64-130" fmla="*/ 865762 h 1483468"/>
                <a:gd name="connsiteX65-131" fmla="*/ 1634246 w 1815503"/>
                <a:gd name="connsiteY65-132" fmla="*/ 826851 h 1483468"/>
                <a:gd name="connsiteX66-133" fmla="*/ 1634246 w 1815503"/>
                <a:gd name="connsiteY66-134" fmla="*/ 826851 h 1483468"/>
                <a:gd name="connsiteX67-135" fmla="*/ 1663429 w 1815503"/>
                <a:gd name="connsiteY67-136" fmla="*/ 778213 h 1483468"/>
                <a:gd name="connsiteX68-137" fmla="*/ 1678021 w 1815503"/>
                <a:gd name="connsiteY68-138" fmla="*/ 724711 h 1483468"/>
                <a:gd name="connsiteX69-139" fmla="*/ 1687748 w 1815503"/>
                <a:gd name="connsiteY69-140" fmla="*/ 705255 h 1483468"/>
                <a:gd name="connsiteX70-141" fmla="*/ 1648838 w 1815503"/>
                <a:gd name="connsiteY70-142" fmla="*/ 700391 h 1483468"/>
                <a:gd name="connsiteX71-143" fmla="*/ 1682885 w 1815503"/>
                <a:gd name="connsiteY71-144" fmla="*/ 676072 h 1483468"/>
                <a:gd name="connsiteX72-145" fmla="*/ 1624519 w 1815503"/>
                <a:gd name="connsiteY72-146" fmla="*/ 646889 h 1483468"/>
                <a:gd name="connsiteX73-147" fmla="*/ 1619655 w 1815503"/>
                <a:gd name="connsiteY73-148" fmla="*/ 617706 h 1483468"/>
                <a:gd name="connsiteX74-149" fmla="*/ 1619655 w 1815503"/>
                <a:gd name="connsiteY74-150" fmla="*/ 578796 h 1483468"/>
                <a:gd name="connsiteX75-151" fmla="*/ 1614791 w 1815503"/>
                <a:gd name="connsiteY75-152" fmla="*/ 530157 h 1483468"/>
                <a:gd name="connsiteX76-153" fmla="*/ 1609927 w 1815503"/>
                <a:gd name="connsiteY76-154" fmla="*/ 496111 h 1483468"/>
                <a:gd name="connsiteX77-155" fmla="*/ 1541834 w 1815503"/>
                <a:gd name="connsiteY77-156" fmla="*/ 539885 h 1483468"/>
                <a:gd name="connsiteX78-157" fmla="*/ 1468876 w 1815503"/>
                <a:gd name="connsiteY78-158" fmla="*/ 612843 h 1483468"/>
                <a:gd name="connsiteX79-159" fmla="*/ 1395919 w 1815503"/>
                <a:gd name="connsiteY79-160" fmla="*/ 661481 h 1483468"/>
                <a:gd name="connsiteX80-161" fmla="*/ 1400783 w 1815503"/>
                <a:gd name="connsiteY80-162" fmla="*/ 700391 h 1483468"/>
                <a:gd name="connsiteX81-163" fmla="*/ 1264595 w 1815503"/>
                <a:gd name="connsiteY81-164" fmla="*/ 763621 h 1483468"/>
                <a:gd name="connsiteX82-165" fmla="*/ 1220821 w 1815503"/>
                <a:gd name="connsiteY82-166" fmla="*/ 758757 h 1483468"/>
                <a:gd name="connsiteX83-167" fmla="*/ 1191638 w 1815503"/>
                <a:gd name="connsiteY83-168" fmla="*/ 724711 h 1483468"/>
                <a:gd name="connsiteX84-169" fmla="*/ 1167319 w 1815503"/>
                <a:gd name="connsiteY84-170" fmla="*/ 695528 h 1483468"/>
                <a:gd name="connsiteX85-171" fmla="*/ 1167319 w 1815503"/>
                <a:gd name="connsiteY85-172" fmla="*/ 695528 h 1483468"/>
                <a:gd name="connsiteX86-173" fmla="*/ 1162455 w 1815503"/>
                <a:gd name="connsiteY86-174" fmla="*/ 632298 h 1483468"/>
                <a:gd name="connsiteX87-175" fmla="*/ 1123544 w 1815503"/>
                <a:gd name="connsiteY87-176" fmla="*/ 593387 h 1483468"/>
                <a:gd name="connsiteX88-177" fmla="*/ 1070042 w 1815503"/>
                <a:gd name="connsiteY88-178" fmla="*/ 578796 h 1483468"/>
                <a:gd name="connsiteX89-179" fmla="*/ 1045723 w 1815503"/>
                <a:gd name="connsiteY89-180" fmla="*/ 607979 h 1483468"/>
                <a:gd name="connsiteX90-181" fmla="*/ 1045723 w 1815503"/>
                <a:gd name="connsiteY90-182" fmla="*/ 607979 h 1483468"/>
                <a:gd name="connsiteX91-183" fmla="*/ 1026268 w 1815503"/>
                <a:gd name="connsiteY91-184" fmla="*/ 530157 h 1483468"/>
                <a:gd name="connsiteX92-185" fmla="*/ 967902 w 1815503"/>
                <a:gd name="connsiteY92-186" fmla="*/ 539885 h 1483468"/>
                <a:gd name="connsiteX93-187" fmla="*/ 904672 w 1815503"/>
                <a:gd name="connsiteY93-188" fmla="*/ 569068 h 1483468"/>
                <a:gd name="connsiteX94-189" fmla="*/ 909536 w 1815503"/>
                <a:gd name="connsiteY94-190" fmla="*/ 530157 h 1483468"/>
                <a:gd name="connsiteX95-191" fmla="*/ 870625 w 1815503"/>
                <a:gd name="connsiteY95-192" fmla="*/ 525294 h 1483468"/>
                <a:gd name="connsiteX96-193" fmla="*/ 812259 w 1815503"/>
                <a:gd name="connsiteY96-194" fmla="*/ 535021 h 1483468"/>
                <a:gd name="connsiteX97-195" fmla="*/ 783076 w 1815503"/>
                <a:gd name="connsiteY97-196" fmla="*/ 530157 h 1483468"/>
                <a:gd name="connsiteX98-197" fmla="*/ 773348 w 1815503"/>
                <a:gd name="connsiteY98-198" fmla="*/ 515566 h 1483468"/>
                <a:gd name="connsiteX99-199" fmla="*/ 783076 w 1815503"/>
                <a:gd name="connsiteY99-200" fmla="*/ 486383 h 1483468"/>
                <a:gd name="connsiteX100-201" fmla="*/ 783076 w 1815503"/>
                <a:gd name="connsiteY100-202" fmla="*/ 481519 h 1483468"/>
                <a:gd name="connsiteX101-203" fmla="*/ 729574 w 1815503"/>
                <a:gd name="connsiteY101-204" fmla="*/ 447472 h 1483468"/>
                <a:gd name="connsiteX102-205" fmla="*/ 729574 w 1815503"/>
                <a:gd name="connsiteY102-206" fmla="*/ 447472 h 1483468"/>
                <a:gd name="connsiteX103-207" fmla="*/ 710119 w 1815503"/>
                <a:gd name="connsiteY103-208" fmla="*/ 413426 h 1483468"/>
                <a:gd name="connsiteX104-209" fmla="*/ 695527 w 1815503"/>
                <a:gd name="connsiteY104-210" fmla="*/ 369651 h 1483468"/>
                <a:gd name="connsiteX105-211" fmla="*/ 695527 w 1815503"/>
                <a:gd name="connsiteY105-212" fmla="*/ 369651 h 1483468"/>
                <a:gd name="connsiteX106-213" fmla="*/ 632297 w 1815503"/>
                <a:gd name="connsiteY106-214" fmla="*/ 311285 h 1483468"/>
                <a:gd name="connsiteX107-215" fmla="*/ 612842 w 1815503"/>
                <a:gd name="connsiteY107-216" fmla="*/ 262647 h 1483468"/>
                <a:gd name="connsiteX108-217" fmla="*/ 622570 w 1815503"/>
                <a:gd name="connsiteY108-218" fmla="*/ 218872 h 1483468"/>
                <a:gd name="connsiteX109-219" fmla="*/ 569068 w 1815503"/>
                <a:gd name="connsiteY109-220" fmla="*/ 160506 h 1483468"/>
                <a:gd name="connsiteX110-221" fmla="*/ 535021 w 1815503"/>
                <a:gd name="connsiteY110-222" fmla="*/ 111868 h 1483468"/>
                <a:gd name="connsiteX111-223" fmla="*/ 530157 w 1815503"/>
                <a:gd name="connsiteY111-224" fmla="*/ 111868 h 1483468"/>
                <a:gd name="connsiteX112-225" fmla="*/ 432880 w 1815503"/>
                <a:gd name="connsiteY112-226" fmla="*/ 43774 h 1483468"/>
                <a:gd name="connsiteX113-227" fmla="*/ 389106 w 1815503"/>
                <a:gd name="connsiteY113-228" fmla="*/ 34047 h 1483468"/>
                <a:gd name="connsiteX114-229" fmla="*/ 330740 w 1815503"/>
                <a:gd name="connsiteY114-230" fmla="*/ 48638 h 1483468"/>
                <a:gd name="connsiteX115-231" fmla="*/ 252919 w 1815503"/>
                <a:gd name="connsiteY115-232" fmla="*/ 48638 h 1483468"/>
                <a:gd name="connsiteX116-233" fmla="*/ 252919 w 1815503"/>
                <a:gd name="connsiteY116-234" fmla="*/ 48638 h 1483468"/>
                <a:gd name="connsiteX117-235" fmla="*/ 243191 w 1815503"/>
                <a:gd name="connsiteY117-236" fmla="*/ 0 h 1483468"/>
                <a:gd name="connsiteX118-237" fmla="*/ 170234 w 1815503"/>
                <a:gd name="connsiteY118-238" fmla="*/ 9728 h 1483468"/>
                <a:gd name="connsiteX119-239" fmla="*/ 102140 w 1815503"/>
                <a:gd name="connsiteY119-240" fmla="*/ 48638 h 1483468"/>
                <a:gd name="connsiteX120-241" fmla="*/ 53502 w 1815503"/>
                <a:gd name="connsiteY120-242" fmla="*/ 82685 h 1483468"/>
                <a:gd name="connsiteX121-243" fmla="*/ 0 w 1815503"/>
                <a:gd name="connsiteY121-244" fmla="*/ 150779 h 1483468"/>
                <a:gd name="connsiteX122-245" fmla="*/ 92412 w 1815503"/>
                <a:gd name="connsiteY122-246" fmla="*/ 418289 h 1483468"/>
                <a:gd name="connsiteX123-247" fmla="*/ 126459 w 1815503"/>
                <a:gd name="connsiteY123-248" fmla="*/ 452336 h 1483468"/>
                <a:gd name="connsiteX124-249" fmla="*/ 141051 w 1815503"/>
                <a:gd name="connsiteY124-250" fmla="*/ 462064 h 1483468"/>
                <a:gd name="connsiteX125-251" fmla="*/ 141051 w 1815503"/>
                <a:gd name="connsiteY125-252" fmla="*/ 471791 h 1483468"/>
                <a:gd name="connsiteX126-253" fmla="*/ 194553 w 1815503"/>
                <a:gd name="connsiteY126-254" fmla="*/ 870626 h 1483468"/>
                <a:gd name="connsiteX127-255" fmla="*/ 452336 w 1815503"/>
                <a:gd name="connsiteY127-256" fmla="*/ 1191638 h 1483468"/>
                <a:gd name="connsiteX0-257" fmla="*/ 452336 w 1780466"/>
                <a:gd name="connsiteY0-258" fmla="*/ 1191638 h 1483468"/>
                <a:gd name="connsiteX1-259" fmla="*/ 520429 w 1780466"/>
                <a:gd name="connsiteY1-260" fmla="*/ 1167319 h 1483468"/>
                <a:gd name="connsiteX2-261" fmla="*/ 549612 w 1780466"/>
                <a:gd name="connsiteY2-262" fmla="*/ 1201366 h 1483468"/>
                <a:gd name="connsiteX3-263" fmla="*/ 564204 w 1780466"/>
                <a:gd name="connsiteY3-264" fmla="*/ 1250004 h 1483468"/>
                <a:gd name="connsiteX4-265" fmla="*/ 612842 w 1780466"/>
                <a:gd name="connsiteY4-266" fmla="*/ 1293779 h 1483468"/>
                <a:gd name="connsiteX5-267" fmla="*/ 671208 w 1780466"/>
                <a:gd name="connsiteY5-268" fmla="*/ 1298643 h 1483468"/>
                <a:gd name="connsiteX6-269" fmla="*/ 690663 w 1780466"/>
                <a:gd name="connsiteY6-270" fmla="*/ 1274323 h 1483468"/>
                <a:gd name="connsiteX7-271" fmla="*/ 729574 w 1780466"/>
                <a:gd name="connsiteY7-272" fmla="*/ 1245140 h 1483468"/>
                <a:gd name="connsiteX8-273" fmla="*/ 773348 w 1780466"/>
                <a:gd name="connsiteY8-274" fmla="*/ 1211094 h 1483468"/>
                <a:gd name="connsiteX9-275" fmla="*/ 812259 w 1780466"/>
                <a:gd name="connsiteY9-276" fmla="*/ 1220821 h 1483468"/>
                <a:gd name="connsiteX10-277" fmla="*/ 812259 w 1780466"/>
                <a:gd name="connsiteY10-278" fmla="*/ 1250004 h 1483468"/>
                <a:gd name="connsiteX11-279" fmla="*/ 812259 w 1780466"/>
                <a:gd name="connsiteY11-280" fmla="*/ 1293779 h 1483468"/>
                <a:gd name="connsiteX12-281" fmla="*/ 812259 w 1780466"/>
                <a:gd name="connsiteY12-282" fmla="*/ 1293779 h 1483468"/>
                <a:gd name="connsiteX13-283" fmla="*/ 885217 w 1780466"/>
                <a:gd name="connsiteY13-284" fmla="*/ 1274323 h 1483468"/>
                <a:gd name="connsiteX14-285" fmla="*/ 914400 w 1780466"/>
                <a:gd name="connsiteY14-286" fmla="*/ 1259732 h 1483468"/>
                <a:gd name="connsiteX15-287" fmla="*/ 933855 w 1780466"/>
                <a:gd name="connsiteY15-288" fmla="*/ 1313234 h 1483468"/>
                <a:gd name="connsiteX16-289" fmla="*/ 997085 w 1780466"/>
                <a:gd name="connsiteY16-290" fmla="*/ 1337553 h 1483468"/>
                <a:gd name="connsiteX17-291" fmla="*/ 997085 w 1780466"/>
                <a:gd name="connsiteY17-292" fmla="*/ 1337553 h 1483468"/>
                <a:gd name="connsiteX18-293" fmla="*/ 1035995 w 1780466"/>
                <a:gd name="connsiteY18-294" fmla="*/ 1410511 h 1483468"/>
                <a:gd name="connsiteX19-295" fmla="*/ 1035995 w 1780466"/>
                <a:gd name="connsiteY19-296" fmla="*/ 1410511 h 1483468"/>
                <a:gd name="connsiteX20-297" fmla="*/ 1084634 w 1780466"/>
                <a:gd name="connsiteY20-298" fmla="*/ 1395919 h 1483468"/>
                <a:gd name="connsiteX21-299" fmla="*/ 1079770 w 1780466"/>
                <a:gd name="connsiteY21-300" fmla="*/ 1371600 h 1483468"/>
                <a:gd name="connsiteX22-301" fmla="*/ 1079770 w 1780466"/>
                <a:gd name="connsiteY22-302" fmla="*/ 1371600 h 1483468"/>
                <a:gd name="connsiteX23-303" fmla="*/ 1108953 w 1780466"/>
                <a:gd name="connsiteY23-304" fmla="*/ 1342417 h 1483468"/>
                <a:gd name="connsiteX24-305" fmla="*/ 1172183 w 1780466"/>
                <a:gd name="connsiteY24-306" fmla="*/ 1425102 h 1483468"/>
                <a:gd name="connsiteX25-307" fmla="*/ 1211093 w 1780466"/>
                <a:gd name="connsiteY25-308" fmla="*/ 1483468 h 1483468"/>
                <a:gd name="connsiteX26-309" fmla="*/ 1245140 w 1780466"/>
                <a:gd name="connsiteY26-310" fmla="*/ 1464013 h 1483468"/>
                <a:gd name="connsiteX27-311" fmla="*/ 1279187 w 1780466"/>
                <a:gd name="connsiteY27-312" fmla="*/ 1468877 h 1483468"/>
                <a:gd name="connsiteX28-313" fmla="*/ 1288914 w 1780466"/>
                <a:gd name="connsiteY28-314" fmla="*/ 1434830 h 1483468"/>
                <a:gd name="connsiteX29-315" fmla="*/ 1288914 w 1780466"/>
                <a:gd name="connsiteY29-316" fmla="*/ 1410511 h 1483468"/>
                <a:gd name="connsiteX30-317" fmla="*/ 1313234 w 1780466"/>
                <a:gd name="connsiteY30-318" fmla="*/ 1391055 h 1483468"/>
                <a:gd name="connsiteX31-319" fmla="*/ 1357008 w 1780466"/>
                <a:gd name="connsiteY31-320" fmla="*/ 1386191 h 1483468"/>
                <a:gd name="connsiteX32-321" fmla="*/ 1357008 w 1780466"/>
                <a:gd name="connsiteY32-322" fmla="*/ 1386191 h 1483468"/>
                <a:gd name="connsiteX33-323" fmla="*/ 1357008 w 1780466"/>
                <a:gd name="connsiteY33-324" fmla="*/ 1386191 h 1483468"/>
                <a:gd name="connsiteX34-325" fmla="*/ 1395919 w 1780466"/>
                <a:gd name="connsiteY34-326" fmla="*/ 1366736 h 1483468"/>
                <a:gd name="connsiteX35-327" fmla="*/ 1415374 w 1780466"/>
                <a:gd name="connsiteY35-328" fmla="*/ 1420238 h 1483468"/>
                <a:gd name="connsiteX36-329" fmla="*/ 1449421 w 1780466"/>
                <a:gd name="connsiteY36-330" fmla="*/ 1444557 h 1483468"/>
                <a:gd name="connsiteX37-331" fmla="*/ 1493195 w 1780466"/>
                <a:gd name="connsiteY37-332" fmla="*/ 1464013 h 1483468"/>
                <a:gd name="connsiteX38-333" fmla="*/ 1512651 w 1780466"/>
                <a:gd name="connsiteY38-334" fmla="*/ 1439694 h 1483468"/>
                <a:gd name="connsiteX39-335" fmla="*/ 1512651 w 1780466"/>
                <a:gd name="connsiteY39-336" fmla="*/ 1439694 h 1483468"/>
                <a:gd name="connsiteX40-337" fmla="*/ 1493195 w 1780466"/>
                <a:gd name="connsiteY40-338" fmla="*/ 1361872 h 1483468"/>
                <a:gd name="connsiteX41-339" fmla="*/ 1493195 w 1780466"/>
                <a:gd name="connsiteY41-340" fmla="*/ 1361872 h 1483468"/>
                <a:gd name="connsiteX42-341" fmla="*/ 1468876 w 1780466"/>
                <a:gd name="connsiteY42-342" fmla="*/ 1327826 h 1483468"/>
                <a:gd name="connsiteX43-343" fmla="*/ 1439693 w 1780466"/>
                <a:gd name="connsiteY43-344" fmla="*/ 1293779 h 1483468"/>
                <a:gd name="connsiteX44-345" fmla="*/ 1444557 w 1780466"/>
                <a:gd name="connsiteY44-346" fmla="*/ 1284051 h 1483468"/>
                <a:gd name="connsiteX45-347" fmla="*/ 1444557 w 1780466"/>
                <a:gd name="connsiteY45-348" fmla="*/ 1245140 h 1483468"/>
                <a:gd name="connsiteX46-349" fmla="*/ 1429966 w 1780466"/>
                <a:gd name="connsiteY46-350" fmla="*/ 1220821 h 1483468"/>
                <a:gd name="connsiteX47-351" fmla="*/ 1400783 w 1780466"/>
                <a:gd name="connsiteY47-352" fmla="*/ 1191638 h 1483468"/>
                <a:gd name="connsiteX48-353" fmla="*/ 1400783 w 1780466"/>
                <a:gd name="connsiteY48-354" fmla="*/ 1191638 h 1483468"/>
                <a:gd name="connsiteX49-355" fmla="*/ 1444557 w 1780466"/>
                <a:gd name="connsiteY49-356" fmla="*/ 1138136 h 1483468"/>
                <a:gd name="connsiteX50-357" fmla="*/ 1464012 w 1780466"/>
                <a:gd name="connsiteY50-358" fmla="*/ 1157591 h 1483468"/>
                <a:gd name="connsiteX51-359" fmla="*/ 1483468 w 1780466"/>
                <a:gd name="connsiteY51-360" fmla="*/ 1104089 h 1483468"/>
                <a:gd name="connsiteX52-361" fmla="*/ 1522378 w 1780466"/>
                <a:gd name="connsiteY52-362" fmla="*/ 1118681 h 1483468"/>
                <a:gd name="connsiteX53-363" fmla="*/ 1614791 w 1780466"/>
                <a:gd name="connsiteY53-364" fmla="*/ 1123545 h 1483468"/>
                <a:gd name="connsiteX54-365" fmla="*/ 1668293 w 1780466"/>
                <a:gd name="connsiteY54-366" fmla="*/ 1118681 h 1483468"/>
                <a:gd name="connsiteX55-367" fmla="*/ 1682885 w 1780466"/>
                <a:gd name="connsiteY55-368" fmla="*/ 1113817 h 1483468"/>
                <a:gd name="connsiteX56-369" fmla="*/ 1780161 w 1780466"/>
                <a:gd name="connsiteY56-370" fmla="*/ 1094362 h 1483468"/>
                <a:gd name="connsiteX57-371" fmla="*/ 1600199 w 1780466"/>
                <a:gd name="connsiteY57-372" fmla="*/ 1108953 h 1483468"/>
                <a:gd name="connsiteX58-373" fmla="*/ 1585608 w 1780466"/>
                <a:gd name="connsiteY58-374" fmla="*/ 1099226 h 1483468"/>
                <a:gd name="connsiteX59-375" fmla="*/ 1605063 w 1780466"/>
                <a:gd name="connsiteY59-376" fmla="*/ 1104089 h 1483468"/>
                <a:gd name="connsiteX60-377" fmla="*/ 1619655 w 1780466"/>
                <a:gd name="connsiteY60-378" fmla="*/ 1021404 h 1483468"/>
                <a:gd name="connsiteX61-379" fmla="*/ 1653702 w 1780466"/>
                <a:gd name="connsiteY61-380" fmla="*/ 972766 h 1483468"/>
                <a:gd name="connsiteX62-381" fmla="*/ 1634246 w 1780466"/>
                <a:gd name="connsiteY62-382" fmla="*/ 953311 h 1483468"/>
                <a:gd name="connsiteX63-383" fmla="*/ 1653702 w 1780466"/>
                <a:gd name="connsiteY63-384" fmla="*/ 904672 h 1483468"/>
                <a:gd name="connsiteX64-385" fmla="*/ 1619655 w 1780466"/>
                <a:gd name="connsiteY64-386" fmla="*/ 865762 h 1483468"/>
                <a:gd name="connsiteX65-387" fmla="*/ 1634246 w 1780466"/>
                <a:gd name="connsiteY65-388" fmla="*/ 826851 h 1483468"/>
                <a:gd name="connsiteX66-389" fmla="*/ 1634246 w 1780466"/>
                <a:gd name="connsiteY66-390" fmla="*/ 826851 h 1483468"/>
                <a:gd name="connsiteX67-391" fmla="*/ 1663429 w 1780466"/>
                <a:gd name="connsiteY67-392" fmla="*/ 778213 h 1483468"/>
                <a:gd name="connsiteX68-393" fmla="*/ 1678021 w 1780466"/>
                <a:gd name="connsiteY68-394" fmla="*/ 724711 h 1483468"/>
                <a:gd name="connsiteX69-395" fmla="*/ 1687748 w 1780466"/>
                <a:gd name="connsiteY69-396" fmla="*/ 705255 h 1483468"/>
                <a:gd name="connsiteX70-397" fmla="*/ 1648838 w 1780466"/>
                <a:gd name="connsiteY70-398" fmla="*/ 700391 h 1483468"/>
                <a:gd name="connsiteX71-399" fmla="*/ 1682885 w 1780466"/>
                <a:gd name="connsiteY71-400" fmla="*/ 676072 h 1483468"/>
                <a:gd name="connsiteX72-401" fmla="*/ 1624519 w 1780466"/>
                <a:gd name="connsiteY72-402" fmla="*/ 646889 h 1483468"/>
                <a:gd name="connsiteX73-403" fmla="*/ 1619655 w 1780466"/>
                <a:gd name="connsiteY73-404" fmla="*/ 617706 h 1483468"/>
                <a:gd name="connsiteX74-405" fmla="*/ 1619655 w 1780466"/>
                <a:gd name="connsiteY74-406" fmla="*/ 578796 h 1483468"/>
                <a:gd name="connsiteX75-407" fmla="*/ 1614791 w 1780466"/>
                <a:gd name="connsiteY75-408" fmla="*/ 530157 h 1483468"/>
                <a:gd name="connsiteX76-409" fmla="*/ 1609927 w 1780466"/>
                <a:gd name="connsiteY76-410" fmla="*/ 496111 h 1483468"/>
                <a:gd name="connsiteX77-411" fmla="*/ 1541834 w 1780466"/>
                <a:gd name="connsiteY77-412" fmla="*/ 539885 h 1483468"/>
                <a:gd name="connsiteX78-413" fmla="*/ 1468876 w 1780466"/>
                <a:gd name="connsiteY78-414" fmla="*/ 612843 h 1483468"/>
                <a:gd name="connsiteX79-415" fmla="*/ 1395919 w 1780466"/>
                <a:gd name="connsiteY79-416" fmla="*/ 661481 h 1483468"/>
                <a:gd name="connsiteX80-417" fmla="*/ 1400783 w 1780466"/>
                <a:gd name="connsiteY80-418" fmla="*/ 700391 h 1483468"/>
                <a:gd name="connsiteX81-419" fmla="*/ 1264595 w 1780466"/>
                <a:gd name="connsiteY81-420" fmla="*/ 763621 h 1483468"/>
                <a:gd name="connsiteX82-421" fmla="*/ 1220821 w 1780466"/>
                <a:gd name="connsiteY82-422" fmla="*/ 758757 h 1483468"/>
                <a:gd name="connsiteX83-423" fmla="*/ 1191638 w 1780466"/>
                <a:gd name="connsiteY83-424" fmla="*/ 724711 h 1483468"/>
                <a:gd name="connsiteX84-425" fmla="*/ 1167319 w 1780466"/>
                <a:gd name="connsiteY84-426" fmla="*/ 695528 h 1483468"/>
                <a:gd name="connsiteX85-427" fmla="*/ 1167319 w 1780466"/>
                <a:gd name="connsiteY85-428" fmla="*/ 695528 h 1483468"/>
                <a:gd name="connsiteX86-429" fmla="*/ 1162455 w 1780466"/>
                <a:gd name="connsiteY86-430" fmla="*/ 632298 h 1483468"/>
                <a:gd name="connsiteX87-431" fmla="*/ 1123544 w 1780466"/>
                <a:gd name="connsiteY87-432" fmla="*/ 593387 h 1483468"/>
                <a:gd name="connsiteX88-433" fmla="*/ 1070042 w 1780466"/>
                <a:gd name="connsiteY88-434" fmla="*/ 578796 h 1483468"/>
                <a:gd name="connsiteX89-435" fmla="*/ 1045723 w 1780466"/>
                <a:gd name="connsiteY89-436" fmla="*/ 607979 h 1483468"/>
                <a:gd name="connsiteX90-437" fmla="*/ 1045723 w 1780466"/>
                <a:gd name="connsiteY90-438" fmla="*/ 607979 h 1483468"/>
                <a:gd name="connsiteX91-439" fmla="*/ 1026268 w 1780466"/>
                <a:gd name="connsiteY91-440" fmla="*/ 530157 h 1483468"/>
                <a:gd name="connsiteX92-441" fmla="*/ 967902 w 1780466"/>
                <a:gd name="connsiteY92-442" fmla="*/ 539885 h 1483468"/>
                <a:gd name="connsiteX93-443" fmla="*/ 904672 w 1780466"/>
                <a:gd name="connsiteY93-444" fmla="*/ 569068 h 1483468"/>
                <a:gd name="connsiteX94-445" fmla="*/ 909536 w 1780466"/>
                <a:gd name="connsiteY94-446" fmla="*/ 530157 h 1483468"/>
                <a:gd name="connsiteX95-447" fmla="*/ 870625 w 1780466"/>
                <a:gd name="connsiteY95-448" fmla="*/ 525294 h 1483468"/>
                <a:gd name="connsiteX96-449" fmla="*/ 812259 w 1780466"/>
                <a:gd name="connsiteY96-450" fmla="*/ 535021 h 1483468"/>
                <a:gd name="connsiteX97-451" fmla="*/ 783076 w 1780466"/>
                <a:gd name="connsiteY97-452" fmla="*/ 530157 h 1483468"/>
                <a:gd name="connsiteX98-453" fmla="*/ 773348 w 1780466"/>
                <a:gd name="connsiteY98-454" fmla="*/ 515566 h 1483468"/>
                <a:gd name="connsiteX99-455" fmla="*/ 783076 w 1780466"/>
                <a:gd name="connsiteY99-456" fmla="*/ 486383 h 1483468"/>
                <a:gd name="connsiteX100-457" fmla="*/ 783076 w 1780466"/>
                <a:gd name="connsiteY100-458" fmla="*/ 481519 h 1483468"/>
                <a:gd name="connsiteX101-459" fmla="*/ 729574 w 1780466"/>
                <a:gd name="connsiteY101-460" fmla="*/ 447472 h 1483468"/>
                <a:gd name="connsiteX102-461" fmla="*/ 729574 w 1780466"/>
                <a:gd name="connsiteY102-462" fmla="*/ 447472 h 1483468"/>
                <a:gd name="connsiteX103-463" fmla="*/ 710119 w 1780466"/>
                <a:gd name="connsiteY103-464" fmla="*/ 413426 h 1483468"/>
                <a:gd name="connsiteX104-465" fmla="*/ 695527 w 1780466"/>
                <a:gd name="connsiteY104-466" fmla="*/ 369651 h 1483468"/>
                <a:gd name="connsiteX105-467" fmla="*/ 695527 w 1780466"/>
                <a:gd name="connsiteY105-468" fmla="*/ 369651 h 1483468"/>
                <a:gd name="connsiteX106-469" fmla="*/ 632297 w 1780466"/>
                <a:gd name="connsiteY106-470" fmla="*/ 311285 h 1483468"/>
                <a:gd name="connsiteX107-471" fmla="*/ 612842 w 1780466"/>
                <a:gd name="connsiteY107-472" fmla="*/ 262647 h 1483468"/>
                <a:gd name="connsiteX108-473" fmla="*/ 622570 w 1780466"/>
                <a:gd name="connsiteY108-474" fmla="*/ 218872 h 1483468"/>
                <a:gd name="connsiteX109-475" fmla="*/ 569068 w 1780466"/>
                <a:gd name="connsiteY109-476" fmla="*/ 160506 h 1483468"/>
                <a:gd name="connsiteX110-477" fmla="*/ 535021 w 1780466"/>
                <a:gd name="connsiteY110-478" fmla="*/ 111868 h 1483468"/>
                <a:gd name="connsiteX111-479" fmla="*/ 530157 w 1780466"/>
                <a:gd name="connsiteY111-480" fmla="*/ 111868 h 1483468"/>
                <a:gd name="connsiteX112-481" fmla="*/ 432880 w 1780466"/>
                <a:gd name="connsiteY112-482" fmla="*/ 43774 h 1483468"/>
                <a:gd name="connsiteX113-483" fmla="*/ 389106 w 1780466"/>
                <a:gd name="connsiteY113-484" fmla="*/ 34047 h 1483468"/>
                <a:gd name="connsiteX114-485" fmla="*/ 330740 w 1780466"/>
                <a:gd name="connsiteY114-486" fmla="*/ 48638 h 1483468"/>
                <a:gd name="connsiteX115-487" fmla="*/ 252919 w 1780466"/>
                <a:gd name="connsiteY115-488" fmla="*/ 48638 h 1483468"/>
                <a:gd name="connsiteX116-489" fmla="*/ 252919 w 1780466"/>
                <a:gd name="connsiteY116-490" fmla="*/ 48638 h 1483468"/>
                <a:gd name="connsiteX117-491" fmla="*/ 243191 w 1780466"/>
                <a:gd name="connsiteY117-492" fmla="*/ 0 h 1483468"/>
                <a:gd name="connsiteX118-493" fmla="*/ 170234 w 1780466"/>
                <a:gd name="connsiteY118-494" fmla="*/ 9728 h 1483468"/>
                <a:gd name="connsiteX119-495" fmla="*/ 102140 w 1780466"/>
                <a:gd name="connsiteY119-496" fmla="*/ 48638 h 1483468"/>
                <a:gd name="connsiteX120-497" fmla="*/ 53502 w 1780466"/>
                <a:gd name="connsiteY120-498" fmla="*/ 82685 h 1483468"/>
                <a:gd name="connsiteX121-499" fmla="*/ 0 w 1780466"/>
                <a:gd name="connsiteY121-500" fmla="*/ 150779 h 1483468"/>
                <a:gd name="connsiteX122-501" fmla="*/ 92412 w 1780466"/>
                <a:gd name="connsiteY122-502" fmla="*/ 418289 h 1483468"/>
                <a:gd name="connsiteX123-503" fmla="*/ 126459 w 1780466"/>
                <a:gd name="connsiteY123-504" fmla="*/ 452336 h 1483468"/>
                <a:gd name="connsiteX124-505" fmla="*/ 141051 w 1780466"/>
                <a:gd name="connsiteY124-506" fmla="*/ 462064 h 1483468"/>
                <a:gd name="connsiteX125-507" fmla="*/ 141051 w 1780466"/>
                <a:gd name="connsiteY125-508" fmla="*/ 471791 h 1483468"/>
                <a:gd name="connsiteX126-509" fmla="*/ 194553 w 1780466"/>
                <a:gd name="connsiteY126-510" fmla="*/ 870626 h 1483468"/>
                <a:gd name="connsiteX127-511" fmla="*/ 452336 w 1780466"/>
                <a:gd name="connsiteY127-512" fmla="*/ 1191638 h 1483468"/>
                <a:gd name="connsiteX0-513" fmla="*/ 452336 w 1687748"/>
                <a:gd name="connsiteY0-514" fmla="*/ 1191638 h 1483468"/>
                <a:gd name="connsiteX1-515" fmla="*/ 520429 w 1687748"/>
                <a:gd name="connsiteY1-516" fmla="*/ 1167319 h 1483468"/>
                <a:gd name="connsiteX2-517" fmla="*/ 549612 w 1687748"/>
                <a:gd name="connsiteY2-518" fmla="*/ 1201366 h 1483468"/>
                <a:gd name="connsiteX3-519" fmla="*/ 564204 w 1687748"/>
                <a:gd name="connsiteY3-520" fmla="*/ 1250004 h 1483468"/>
                <a:gd name="connsiteX4-521" fmla="*/ 612842 w 1687748"/>
                <a:gd name="connsiteY4-522" fmla="*/ 1293779 h 1483468"/>
                <a:gd name="connsiteX5-523" fmla="*/ 671208 w 1687748"/>
                <a:gd name="connsiteY5-524" fmla="*/ 1298643 h 1483468"/>
                <a:gd name="connsiteX6-525" fmla="*/ 690663 w 1687748"/>
                <a:gd name="connsiteY6-526" fmla="*/ 1274323 h 1483468"/>
                <a:gd name="connsiteX7-527" fmla="*/ 729574 w 1687748"/>
                <a:gd name="connsiteY7-528" fmla="*/ 1245140 h 1483468"/>
                <a:gd name="connsiteX8-529" fmla="*/ 773348 w 1687748"/>
                <a:gd name="connsiteY8-530" fmla="*/ 1211094 h 1483468"/>
                <a:gd name="connsiteX9-531" fmla="*/ 812259 w 1687748"/>
                <a:gd name="connsiteY9-532" fmla="*/ 1220821 h 1483468"/>
                <a:gd name="connsiteX10-533" fmla="*/ 812259 w 1687748"/>
                <a:gd name="connsiteY10-534" fmla="*/ 1250004 h 1483468"/>
                <a:gd name="connsiteX11-535" fmla="*/ 812259 w 1687748"/>
                <a:gd name="connsiteY11-536" fmla="*/ 1293779 h 1483468"/>
                <a:gd name="connsiteX12-537" fmla="*/ 812259 w 1687748"/>
                <a:gd name="connsiteY12-538" fmla="*/ 1293779 h 1483468"/>
                <a:gd name="connsiteX13-539" fmla="*/ 885217 w 1687748"/>
                <a:gd name="connsiteY13-540" fmla="*/ 1274323 h 1483468"/>
                <a:gd name="connsiteX14-541" fmla="*/ 914400 w 1687748"/>
                <a:gd name="connsiteY14-542" fmla="*/ 1259732 h 1483468"/>
                <a:gd name="connsiteX15-543" fmla="*/ 933855 w 1687748"/>
                <a:gd name="connsiteY15-544" fmla="*/ 1313234 h 1483468"/>
                <a:gd name="connsiteX16-545" fmla="*/ 997085 w 1687748"/>
                <a:gd name="connsiteY16-546" fmla="*/ 1337553 h 1483468"/>
                <a:gd name="connsiteX17-547" fmla="*/ 997085 w 1687748"/>
                <a:gd name="connsiteY17-548" fmla="*/ 1337553 h 1483468"/>
                <a:gd name="connsiteX18-549" fmla="*/ 1035995 w 1687748"/>
                <a:gd name="connsiteY18-550" fmla="*/ 1410511 h 1483468"/>
                <a:gd name="connsiteX19-551" fmla="*/ 1035995 w 1687748"/>
                <a:gd name="connsiteY19-552" fmla="*/ 1410511 h 1483468"/>
                <a:gd name="connsiteX20-553" fmla="*/ 1084634 w 1687748"/>
                <a:gd name="connsiteY20-554" fmla="*/ 1395919 h 1483468"/>
                <a:gd name="connsiteX21-555" fmla="*/ 1079770 w 1687748"/>
                <a:gd name="connsiteY21-556" fmla="*/ 1371600 h 1483468"/>
                <a:gd name="connsiteX22-557" fmla="*/ 1079770 w 1687748"/>
                <a:gd name="connsiteY22-558" fmla="*/ 1371600 h 1483468"/>
                <a:gd name="connsiteX23-559" fmla="*/ 1108953 w 1687748"/>
                <a:gd name="connsiteY23-560" fmla="*/ 1342417 h 1483468"/>
                <a:gd name="connsiteX24-561" fmla="*/ 1172183 w 1687748"/>
                <a:gd name="connsiteY24-562" fmla="*/ 1425102 h 1483468"/>
                <a:gd name="connsiteX25-563" fmla="*/ 1211093 w 1687748"/>
                <a:gd name="connsiteY25-564" fmla="*/ 1483468 h 1483468"/>
                <a:gd name="connsiteX26-565" fmla="*/ 1245140 w 1687748"/>
                <a:gd name="connsiteY26-566" fmla="*/ 1464013 h 1483468"/>
                <a:gd name="connsiteX27-567" fmla="*/ 1279187 w 1687748"/>
                <a:gd name="connsiteY27-568" fmla="*/ 1468877 h 1483468"/>
                <a:gd name="connsiteX28-569" fmla="*/ 1288914 w 1687748"/>
                <a:gd name="connsiteY28-570" fmla="*/ 1434830 h 1483468"/>
                <a:gd name="connsiteX29-571" fmla="*/ 1288914 w 1687748"/>
                <a:gd name="connsiteY29-572" fmla="*/ 1410511 h 1483468"/>
                <a:gd name="connsiteX30-573" fmla="*/ 1313234 w 1687748"/>
                <a:gd name="connsiteY30-574" fmla="*/ 1391055 h 1483468"/>
                <a:gd name="connsiteX31-575" fmla="*/ 1357008 w 1687748"/>
                <a:gd name="connsiteY31-576" fmla="*/ 1386191 h 1483468"/>
                <a:gd name="connsiteX32-577" fmla="*/ 1357008 w 1687748"/>
                <a:gd name="connsiteY32-578" fmla="*/ 1386191 h 1483468"/>
                <a:gd name="connsiteX33-579" fmla="*/ 1357008 w 1687748"/>
                <a:gd name="connsiteY33-580" fmla="*/ 1386191 h 1483468"/>
                <a:gd name="connsiteX34-581" fmla="*/ 1395919 w 1687748"/>
                <a:gd name="connsiteY34-582" fmla="*/ 1366736 h 1483468"/>
                <a:gd name="connsiteX35-583" fmla="*/ 1415374 w 1687748"/>
                <a:gd name="connsiteY35-584" fmla="*/ 1420238 h 1483468"/>
                <a:gd name="connsiteX36-585" fmla="*/ 1449421 w 1687748"/>
                <a:gd name="connsiteY36-586" fmla="*/ 1444557 h 1483468"/>
                <a:gd name="connsiteX37-587" fmla="*/ 1493195 w 1687748"/>
                <a:gd name="connsiteY37-588" fmla="*/ 1464013 h 1483468"/>
                <a:gd name="connsiteX38-589" fmla="*/ 1512651 w 1687748"/>
                <a:gd name="connsiteY38-590" fmla="*/ 1439694 h 1483468"/>
                <a:gd name="connsiteX39-591" fmla="*/ 1512651 w 1687748"/>
                <a:gd name="connsiteY39-592" fmla="*/ 1439694 h 1483468"/>
                <a:gd name="connsiteX40-593" fmla="*/ 1493195 w 1687748"/>
                <a:gd name="connsiteY40-594" fmla="*/ 1361872 h 1483468"/>
                <a:gd name="connsiteX41-595" fmla="*/ 1493195 w 1687748"/>
                <a:gd name="connsiteY41-596" fmla="*/ 1361872 h 1483468"/>
                <a:gd name="connsiteX42-597" fmla="*/ 1468876 w 1687748"/>
                <a:gd name="connsiteY42-598" fmla="*/ 1327826 h 1483468"/>
                <a:gd name="connsiteX43-599" fmla="*/ 1439693 w 1687748"/>
                <a:gd name="connsiteY43-600" fmla="*/ 1293779 h 1483468"/>
                <a:gd name="connsiteX44-601" fmla="*/ 1444557 w 1687748"/>
                <a:gd name="connsiteY44-602" fmla="*/ 1284051 h 1483468"/>
                <a:gd name="connsiteX45-603" fmla="*/ 1444557 w 1687748"/>
                <a:gd name="connsiteY45-604" fmla="*/ 1245140 h 1483468"/>
                <a:gd name="connsiteX46-605" fmla="*/ 1429966 w 1687748"/>
                <a:gd name="connsiteY46-606" fmla="*/ 1220821 h 1483468"/>
                <a:gd name="connsiteX47-607" fmla="*/ 1400783 w 1687748"/>
                <a:gd name="connsiteY47-608" fmla="*/ 1191638 h 1483468"/>
                <a:gd name="connsiteX48-609" fmla="*/ 1400783 w 1687748"/>
                <a:gd name="connsiteY48-610" fmla="*/ 1191638 h 1483468"/>
                <a:gd name="connsiteX49-611" fmla="*/ 1444557 w 1687748"/>
                <a:gd name="connsiteY49-612" fmla="*/ 1138136 h 1483468"/>
                <a:gd name="connsiteX50-613" fmla="*/ 1464012 w 1687748"/>
                <a:gd name="connsiteY50-614" fmla="*/ 1157591 h 1483468"/>
                <a:gd name="connsiteX51-615" fmla="*/ 1483468 w 1687748"/>
                <a:gd name="connsiteY51-616" fmla="*/ 1104089 h 1483468"/>
                <a:gd name="connsiteX52-617" fmla="*/ 1522378 w 1687748"/>
                <a:gd name="connsiteY52-618" fmla="*/ 1118681 h 1483468"/>
                <a:gd name="connsiteX53-619" fmla="*/ 1614791 w 1687748"/>
                <a:gd name="connsiteY53-620" fmla="*/ 1123545 h 1483468"/>
                <a:gd name="connsiteX54-621" fmla="*/ 1668293 w 1687748"/>
                <a:gd name="connsiteY54-622" fmla="*/ 1118681 h 1483468"/>
                <a:gd name="connsiteX55-623" fmla="*/ 1682885 w 1687748"/>
                <a:gd name="connsiteY55-624" fmla="*/ 1113817 h 1483468"/>
                <a:gd name="connsiteX56-625" fmla="*/ 1595336 w 1687748"/>
                <a:gd name="connsiteY56-626" fmla="*/ 1104090 h 1483468"/>
                <a:gd name="connsiteX57-627" fmla="*/ 1600199 w 1687748"/>
                <a:gd name="connsiteY57-628" fmla="*/ 1108953 h 1483468"/>
                <a:gd name="connsiteX58-629" fmla="*/ 1585608 w 1687748"/>
                <a:gd name="connsiteY58-630" fmla="*/ 1099226 h 1483468"/>
                <a:gd name="connsiteX59-631" fmla="*/ 1605063 w 1687748"/>
                <a:gd name="connsiteY59-632" fmla="*/ 1104089 h 1483468"/>
                <a:gd name="connsiteX60-633" fmla="*/ 1619655 w 1687748"/>
                <a:gd name="connsiteY60-634" fmla="*/ 1021404 h 1483468"/>
                <a:gd name="connsiteX61-635" fmla="*/ 1653702 w 1687748"/>
                <a:gd name="connsiteY61-636" fmla="*/ 972766 h 1483468"/>
                <a:gd name="connsiteX62-637" fmla="*/ 1634246 w 1687748"/>
                <a:gd name="connsiteY62-638" fmla="*/ 953311 h 1483468"/>
                <a:gd name="connsiteX63-639" fmla="*/ 1653702 w 1687748"/>
                <a:gd name="connsiteY63-640" fmla="*/ 904672 h 1483468"/>
                <a:gd name="connsiteX64-641" fmla="*/ 1619655 w 1687748"/>
                <a:gd name="connsiteY64-642" fmla="*/ 865762 h 1483468"/>
                <a:gd name="connsiteX65-643" fmla="*/ 1634246 w 1687748"/>
                <a:gd name="connsiteY65-644" fmla="*/ 826851 h 1483468"/>
                <a:gd name="connsiteX66-645" fmla="*/ 1634246 w 1687748"/>
                <a:gd name="connsiteY66-646" fmla="*/ 826851 h 1483468"/>
                <a:gd name="connsiteX67-647" fmla="*/ 1663429 w 1687748"/>
                <a:gd name="connsiteY67-648" fmla="*/ 778213 h 1483468"/>
                <a:gd name="connsiteX68-649" fmla="*/ 1678021 w 1687748"/>
                <a:gd name="connsiteY68-650" fmla="*/ 724711 h 1483468"/>
                <a:gd name="connsiteX69-651" fmla="*/ 1687748 w 1687748"/>
                <a:gd name="connsiteY69-652" fmla="*/ 705255 h 1483468"/>
                <a:gd name="connsiteX70-653" fmla="*/ 1648838 w 1687748"/>
                <a:gd name="connsiteY70-654" fmla="*/ 700391 h 1483468"/>
                <a:gd name="connsiteX71-655" fmla="*/ 1682885 w 1687748"/>
                <a:gd name="connsiteY71-656" fmla="*/ 676072 h 1483468"/>
                <a:gd name="connsiteX72-657" fmla="*/ 1624519 w 1687748"/>
                <a:gd name="connsiteY72-658" fmla="*/ 646889 h 1483468"/>
                <a:gd name="connsiteX73-659" fmla="*/ 1619655 w 1687748"/>
                <a:gd name="connsiteY73-660" fmla="*/ 617706 h 1483468"/>
                <a:gd name="connsiteX74-661" fmla="*/ 1619655 w 1687748"/>
                <a:gd name="connsiteY74-662" fmla="*/ 578796 h 1483468"/>
                <a:gd name="connsiteX75-663" fmla="*/ 1614791 w 1687748"/>
                <a:gd name="connsiteY75-664" fmla="*/ 530157 h 1483468"/>
                <a:gd name="connsiteX76-665" fmla="*/ 1609927 w 1687748"/>
                <a:gd name="connsiteY76-666" fmla="*/ 496111 h 1483468"/>
                <a:gd name="connsiteX77-667" fmla="*/ 1541834 w 1687748"/>
                <a:gd name="connsiteY77-668" fmla="*/ 539885 h 1483468"/>
                <a:gd name="connsiteX78-669" fmla="*/ 1468876 w 1687748"/>
                <a:gd name="connsiteY78-670" fmla="*/ 612843 h 1483468"/>
                <a:gd name="connsiteX79-671" fmla="*/ 1395919 w 1687748"/>
                <a:gd name="connsiteY79-672" fmla="*/ 661481 h 1483468"/>
                <a:gd name="connsiteX80-673" fmla="*/ 1400783 w 1687748"/>
                <a:gd name="connsiteY80-674" fmla="*/ 700391 h 1483468"/>
                <a:gd name="connsiteX81-675" fmla="*/ 1264595 w 1687748"/>
                <a:gd name="connsiteY81-676" fmla="*/ 763621 h 1483468"/>
                <a:gd name="connsiteX82-677" fmla="*/ 1220821 w 1687748"/>
                <a:gd name="connsiteY82-678" fmla="*/ 758757 h 1483468"/>
                <a:gd name="connsiteX83-679" fmla="*/ 1191638 w 1687748"/>
                <a:gd name="connsiteY83-680" fmla="*/ 724711 h 1483468"/>
                <a:gd name="connsiteX84-681" fmla="*/ 1167319 w 1687748"/>
                <a:gd name="connsiteY84-682" fmla="*/ 695528 h 1483468"/>
                <a:gd name="connsiteX85-683" fmla="*/ 1167319 w 1687748"/>
                <a:gd name="connsiteY85-684" fmla="*/ 695528 h 1483468"/>
                <a:gd name="connsiteX86-685" fmla="*/ 1162455 w 1687748"/>
                <a:gd name="connsiteY86-686" fmla="*/ 632298 h 1483468"/>
                <a:gd name="connsiteX87-687" fmla="*/ 1123544 w 1687748"/>
                <a:gd name="connsiteY87-688" fmla="*/ 593387 h 1483468"/>
                <a:gd name="connsiteX88-689" fmla="*/ 1070042 w 1687748"/>
                <a:gd name="connsiteY88-690" fmla="*/ 578796 h 1483468"/>
                <a:gd name="connsiteX89-691" fmla="*/ 1045723 w 1687748"/>
                <a:gd name="connsiteY89-692" fmla="*/ 607979 h 1483468"/>
                <a:gd name="connsiteX90-693" fmla="*/ 1045723 w 1687748"/>
                <a:gd name="connsiteY90-694" fmla="*/ 607979 h 1483468"/>
                <a:gd name="connsiteX91-695" fmla="*/ 1026268 w 1687748"/>
                <a:gd name="connsiteY91-696" fmla="*/ 530157 h 1483468"/>
                <a:gd name="connsiteX92-697" fmla="*/ 967902 w 1687748"/>
                <a:gd name="connsiteY92-698" fmla="*/ 539885 h 1483468"/>
                <a:gd name="connsiteX93-699" fmla="*/ 904672 w 1687748"/>
                <a:gd name="connsiteY93-700" fmla="*/ 569068 h 1483468"/>
                <a:gd name="connsiteX94-701" fmla="*/ 909536 w 1687748"/>
                <a:gd name="connsiteY94-702" fmla="*/ 530157 h 1483468"/>
                <a:gd name="connsiteX95-703" fmla="*/ 870625 w 1687748"/>
                <a:gd name="connsiteY95-704" fmla="*/ 525294 h 1483468"/>
                <a:gd name="connsiteX96-705" fmla="*/ 812259 w 1687748"/>
                <a:gd name="connsiteY96-706" fmla="*/ 535021 h 1483468"/>
                <a:gd name="connsiteX97-707" fmla="*/ 783076 w 1687748"/>
                <a:gd name="connsiteY97-708" fmla="*/ 530157 h 1483468"/>
                <a:gd name="connsiteX98-709" fmla="*/ 773348 w 1687748"/>
                <a:gd name="connsiteY98-710" fmla="*/ 515566 h 1483468"/>
                <a:gd name="connsiteX99-711" fmla="*/ 783076 w 1687748"/>
                <a:gd name="connsiteY99-712" fmla="*/ 486383 h 1483468"/>
                <a:gd name="connsiteX100-713" fmla="*/ 783076 w 1687748"/>
                <a:gd name="connsiteY100-714" fmla="*/ 481519 h 1483468"/>
                <a:gd name="connsiteX101-715" fmla="*/ 729574 w 1687748"/>
                <a:gd name="connsiteY101-716" fmla="*/ 447472 h 1483468"/>
                <a:gd name="connsiteX102-717" fmla="*/ 729574 w 1687748"/>
                <a:gd name="connsiteY102-718" fmla="*/ 447472 h 1483468"/>
                <a:gd name="connsiteX103-719" fmla="*/ 710119 w 1687748"/>
                <a:gd name="connsiteY103-720" fmla="*/ 413426 h 1483468"/>
                <a:gd name="connsiteX104-721" fmla="*/ 695527 w 1687748"/>
                <a:gd name="connsiteY104-722" fmla="*/ 369651 h 1483468"/>
                <a:gd name="connsiteX105-723" fmla="*/ 695527 w 1687748"/>
                <a:gd name="connsiteY105-724" fmla="*/ 369651 h 1483468"/>
                <a:gd name="connsiteX106-725" fmla="*/ 632297 w 1687748"/>
                <a:gd name="connsiteY106-726" fmla="*/ 311285 h 1483468"/>
                <a:gd name="connsiteX107-727" fmla="*/ 612842 w 1687748"/>
                <a:gd name="connsiteY107-728" fmla="*/ 262647 h 1483468"/>
                <a:gd name="connsiteX108-729" fmla="*/ 622570 w 1687748"/>
                <a:gd name="connsiteY108-730" fmla="*/ 218872 h 1483468"/>
                <a:gd name="connsiteX109-731" fmla="*/ 569068 w 1687748"/>
                <a:gd name="connsiteY109-732" fmla="*/ 160506 h 1483468"/>
                <a:gd name="connsiteX110-733" fmla="*/ 535021 w 1687748"/>
                <a:gd name="connsiteY110-734" fmla="*/ 111868 h 1483468"/>
                <a:gd name="connsiteX111-735" fmla="*/ 530157 w 1687748"/>
                <a:gd name="connsiteY111-736" fmla="*/ 111868 h 1483468"/>
                <a:gd name="connsiteX112-737" fmla="*/ 432880 w 1687748"/>
                <a:gd name="connsiteY112-738" fmla="*/ 43774 h 1483468"/>
                <a:gd name="connsiteX113-739" fmla="*/ 389106 w 1687748"/>
                <a:gd name="connsiteY113-740" fmla="*/ 34047 h 1483468"/>
                <a:gd name="connsiteX114-741" fmla="*/ 330740 w 1687748"/>
                <a:gd name="connsiteY114-742" fmla="*/ 48638 h 1483468"/>
                <a:gd name="connsiteX115-743" fmla="*/ 252919 w 1687748"/>
                <a:gd name="connsiteY115-744" fmla="*/ 48638 h 1483468"/>
                <a:gd name="connsiteX116-745" fmla="*/ 252919 w 1687748"/>
                <a:gd name="connsiteY116-746" fmla="*/ 48638 h 1483468"/>
                <a:gd name="connsiteX117-747" fmla="*/ 243191 w 1687748"/>
                <a:gd name="connsiteY117-748" fmla="*/ 0 h 1483468"/>
                <a:gd name="connsiteX118-749" fmla="*/ 170234 w 1687748"/>
                <a:gd name="connsiteY118-750" fmla="*/ 9728 h 1483468"/>
                <a:gd name="connsiteX119-751" fmla="*/ 102140 w 1687748"/>
                <a:gd name="connsiteY119-752" fmla="*/ 48638 h 1483468"/>
                <a:gd name="connsiteX120-753" fmla="*/ 53502 w 1687748"/>
                <a:gd name="connsiteY120-754" fmla="*/ 82685 h 1483468"/>
                <a:gd name="connsiteX121-755" fmla="*/ 0 w 1687748"/>
                <a:gd name="connsiteY121-756" fmla="*/ 150779 h 1483468"/>
                <a:gd name="connsiteX122-757" fmla="*/ 92412 w 1687748"/>
                <a:gd name="connsiteY122-758" fmla="*/ 418289 h 1483468"/>
                <a:gd name="connsiteX123-759" fmla="*/ 126459 w 1687748"/>
                <a:gd name="connsiteY123-760" fmla="*/ 452336 h 1483468"/>
                <a:gd name="connsiteX124-761" fmla="*/ 141051 w 1687748"/>
                <a:gd name="connsiteY124-762" fmla="*/ 462064 h 1483468"/>
                <a:gd name="connsiteX125-763" fmla="*/ 141051 w 1687748"/>
                <a:gd name="connsiteY125-764" fmla="*/ 471791 h 1483468"/>
                <a:gd name="connsiteX126-765" fmla="*/ 194553 w 1687748"/>
                <a:gd name="connsiteY126-766" fmla="*/ 870626 h 1483468"/>
                <a:gd name="connsiteX127-767" fmla="*/ 452336 w 1687748"/>
                <a:gd name="connsiteY127-768" fmla="*/ 1191638 h 1483468"/>
                <a:gd name="connsiteX0-769" fmla="*/ 452336 w 1687748"/>
                <a:gd name="connsiteY0-770" fmla="*/ 1191638 h 1483468"/>
                <a:gd name="connsiteX1-771" fmla="*/ 520429 w 1687748"/>
                <a:gd name="connsiteY1-772" fmla="*/ 1167319 h 1483468"/>
                <a:gd name="connsiteX2-773" fmla="*/ 549612 w 1687748"/>
                <a:gd name="connsiteY2-774" fmla="*/ 1201366 h 1483468"/>
                <a:gd name="connsiteX3-775" fmla="*/ 564204 w 1687748"/>
                <a:gd name="connsiteY3-776" fmla="*/ 1250004 h 1483468"/>
                <a:gd name="connsiteX4-777" fmla="*/ 612842 w 1687748"/>
                <a:gd name="connsiteY4-778" fmla="*/ 1293779 h 1483468"/>
                <a:gd name="connsiteX5-779" fmla="*/ 671208 w 1687748"/>
                <a:gd name="connsiteY5-780" fmla="*/ 1298643 h 1483468"/>
                <a:gd name="connsiteX6-781" fmla="*/ 690663 w 1687748"/>
                <a:gd name="connsiteY6-782" fmla="*/ 1274323 h 1483468"/>
                <a:gd name="connsiteX7-783" fmla="*/ 729574 w 1687748"/>
                <a:gd name="connsiteY7-784" fmla="*/ 1245140 h 1483468"/>
                <a:gd name="connsiteX8-785" fmla="*/ 773348 w 1687748"/>
                <a:gd name="connsiteY8-786" fmla="*/ 1211094 h 1483468"/>
                <a:gd name="connsiteX9-787" fmla="*/ 812259 w 1687748"/>
                <a:gd name="connsiteY9-788" fmla="*/ 1220821 h 1483468"/>
                <a:gd name="connsiteX10-789" fmla="*/ 812259 w 1687748"/>
                <a:gd name="connsiteY10-790" fmla="*/ 1250004 h 1483468"/>
                <a:gd name="connsiteX11-791" fmla="*/ 812259 w 1687748"/>
                <a:gd name="connsiteY11-792" fmla="*/ 1293779 h 1483468"/>
                <a:gd name="connsiteX12-793" fmla="*/ 812259 w 1687748"/>
                <a:gd name="connsiteY12-794" fmla="*/ 1293779 h 1483468"/>
                <a:gd name="connsiteX13-795" fmla="*/ 885217 w 1687748"/>
                <a:gd name="connsiteY13-796" fmla="*/ 1274323 h 1483468"/>
                <a:gd name="connsiteX14-797" fmla="*/ 914400 w 1687748"/>
                <a:gd name="connsiteY14-798" fmla="*/ 1259732 h 1483468"/>
                <a:gd name="connsiteX15-799" fmla="*/ 933855 w 1687748"/>
                <a:gd name="connsiteY15-800" fmla="*/ 1313234 h 1483468"/>
                <a:gd name="connsiteX16-801" fmla="*/ 997085 w 1687748"/>
                <a:gd name="connsiteY16-802" fmla="*/ 1337553 h 1483468"/>
                <a:gd name="connsiteX17-803" fmla="*/ 997085 w 1687748"/>
                <a:gd name="connsiteY17-804" fmla="*/ 1337553 h 1483468"/>
                <a:gd name="connsiteX18-805" fmla="*/ 1035995 w 1687748"/>
                <a:gd name="connsiteY18-806" fmla="*/ 1410511 h 1483468"/>
                <a:gd name="connsiteX19-807" fmla="*/ 1035995 w 1687748"/>
                <a:gd name="connsiteY19-808" fmla="*/ 1410511 h 1483468"/>
                <a:gd name="connsiteX20-809" fmla="*/ 1084634 w 1687748"/>
                <a:gd name="connsiteY20-810" fmla="*/ 1395919 h 1483468"/>
                <a:gd name="connsiteX21-811" fmla="*/ 1079770 w 1687748"/>
                <a:gd name="connsiteY21-812" fmla="*/ 1371600 h 1483468"/>
                <a:gd name="connsiteX22-813" fmla="*/ 1079770 w 1687748"/>
                <a:gd name="connsiteY22-814" fmla="*/ 1371600 h 1483468"/>
                <a:gd name="connsiteX23-815" fmla="*/ 1108953 w 1687748"/>
                <a:gd name="connsiteY23-816" fmla="*/ 1342417 h 1483468"/>
                <a:gd name="connsiteX24-817" fmla="*/ 1172183 w 1687748"/>
                <a:gd name="connsiteY24-818" fmla="*/ 1425102 h 1483468"/>
                <a:gd name="connsiteX25-819" fmla="*/ 1211093 w 1687748"/>
                <a:gd name="connsiteY25-820" fmla="*/ 1483468 h 1483468"/>
                <a:gd name="connsiteX26-821" fmla="*/ 1245140 w 1687748"/>
                <a:gd name="connsiteY26-822" fmla="*/ 1464013 h 1483468"/>
                <a:gd name="connsiteX27-823" fmla="*/ 1279187 w 1687748"/>
                <a:gd name="connsiteY27-824" fmla="*/ 1468877 h 1483468"/>
                <a:gd name="connsiteX28-825" fmla="*/ 1288914 w 1687748"/>
                <a:gd name="connsiteY28-826" fmla="*/ 1434830 h 1483468"/>
                <a:gd name="connsiteX29-827" fmla="*/ 1288914 w 1687748"/>
                <a:gd name="connsiteY29-828" fmla="*/ 1410511 h 1483468"/>
                <a:gd name="connsiteX30-829" fmla="*/ 1313234 w 1687748"/>
                <a:gd name="connsiteY30-830" fmla="*/ 1391055 h 1483468"/>
                <a:gd name="connsiteX31-831" fmla="*/ 1357008 w 1687748"/>
                <a:gd name="connsiteY31-832" fmla="*/ 1386191 h 1483468"/>
                <a:gd name="connsiteX32-833" fmla="*/ 1357008 w 1687748"/>
                <a:gd name="connsiteY32-834" fmla="*/ 1386191 h 1483468"/>
                <a:gd name="connsiteX33-835" fmla="*/ 1357008 w 1687748"/>
                <a:gd name="connsiteY33-836" fmla="*/ 1386191 h 1483468"/>
                <a:gd name="connsiteX34-837" fmla="*/ 1395919 w 1687748"/>
                <a:gd name="connsiteY34-838" fmla="*/ 1366736 h 1483468"/>
                <a:gd name="connsiteX35-839" fmla="*/ 1415374 w 1687748"/>
                <a:gd name="connsiteY35-840" fmla="*/ 1420238 h 1483468"/>
                <a:gd name="connsiteX36-841" fmla="*/ 1449421 w 1687748"/>
                <a:gd name="connsiteY36-842" fmla="*/ 1444557 h 1483468"/>
                <a:gd name="connsiteX37-843" fmla="*/ 1493195 w 1687748"/>
                <a:gd name="connsiteY37-844" fmla="*/ 1464013 h 1483468"/>
                <a:gd name="connsiteX38-845" fmla="*/ 1512651 w 1687748"/>
                <a:gd name="connsiteY38-846" fmla="*/ 1439694 h 1483468"/>
                <a:gd name="connsiteX39-847" fmla="*/ 1512651 w 1687748"/>
                <a:gd name="connsiteY39-848" fmla="*/ 1439694 h 1483468"/>
                <a:gd name="connsiteX40-849" fmla="*/ 1493195 w 1687748"/>
                <a:gd name="connsiteY40-850" fmla="*/ 1361872 h 1483468"/>
                <a:gd name="connsiteX41-851" fmla="*/ 1493195 w 1687748"/>
                <a:gd name="connsiteY41-852" fmla="*/ 1361872 h 1483468"/>
                <a:gd name="connsiteX42-853" fmla="*/ 1468876 w 1687748"/>
                <a:gd name="connsiteY42-854" fmla="*/ 1327826 h 1483468"/>
                <a:gd name="connsiteX43-855" fmla="*/ 1439693 w 1687748"/>
                <a:gd name="connsiteY43-856" fmla="*/ 1293779 h 1483468"/>
                <a:gd name="connsiteX44-857" fmla="*/ 1444557 w 1687748"/>
                <a:gd name="connsiteY44-858" fmla="*/ 1284051 h 1483468"/>
                <a:gd name="connsiteX45-859" fmla="*/ 1444557 w 1687748"/>
                <a:gd name="connsiteY45-860" fmla="*/ 1245140 h 1483468"/>
                <a:gd name="connsiteX46-861" fmla="*/ 1429966 w 1687748"/>
                <a:gd name="connsiteY46-862" fmla="*/ 1220821 h 1483468"/>
                <a:gd name="connsiteX47-863" fmla="*/ 1400783 w 1687748"/>
                <a:gd name="connsiteY47-864" fmla="*/ 1191638 h 1483468"/>
                <a:gd name="connsiteX48-865" fmla="*/ 1400783 w 1687748"/>
                <a:gd name="connsiteY48-866" fmla="*/ 1191638 h 1483468"/>
                <a:gd name="connsiteX49-867" fmla="*/ 1444557 w 1687748"/>
                <a:gd name="connsiteY49-868" fmla="*/ 1138136 h 1483468"/>
                <a:gd name="connsiteX50-869" fmla="*/ 1464012 w 1687748"/>
                <a:gd name="connsiteY50-870" fmla="*/ 1157591 h 1483468"/>
                <a:gd name="connsiteX51-871" fmla="*/ 1483468 w 1687748"/>
                <a:gd name="connsiteY51-872" fmla="*/ 1104089 h 1483468"/>
                <a:gd name="connsiteX52-873" fmla="*/ 1522378 w 1687748"/>
                <a:gd name="connsiteY52-874" fmla="*/ 1118681 h 1483468"/>
                <a:gd name="connsiteX53-875" fmla="*/ 1614791 w 1687748"/>
                <a:gd name="connsiteY53-876" fmla="*/ 1123545 h 1483468"/>
                <a:gd name="connsiteX54-877" fmla="*/ 1668293 w 1687748"/>
                <a:gd name="connsiteY54-878" fmla="*/ 1118681 h 1483468"/>
                <a:gd name="connsiteX55-879" fmla="*/ 1590472 w 1687748"/>
                <a:gd name="connsiteY55-880" fmla="*/ 1123545 h 1483468"/>
                <a:gd name="connsiteX56-881" fmla="*/ 1595336 w 1687748"/>
                <a:gd name="connsiteY56-882" fmla="*/ 1104090 h 1483468"/>
                <a:gd name="connsiteX57-883" fmla="*/ 1600199 w 1687748"/>
                <a:gd name="connsiteY57-884" fmla="*/ 1108953 h 1483468"/>
                <a:gd name="connsiteX58-885" fmla="*/ 1585608 w 1687748"/>
                <a:gd name="connsiteY58-886" fmla="*/ 1099226 h 1483468"/>
                <a:gd name="connsiteX59-887" fmla="*/ 1605063 w 1687748"/>
                <a:gd name="connsiteY59-888" fmla="*/ 1104089 h 1483468"/>
                <a:gd name="connsiteX60-889" fmla="*/ 1619655 w 1687748"/>
                <a:gd name="connsiteY60-890" fmla="*/ 1021404 h 1483468"/>
                <a:gd name="connsiteX61-891" fmla="*/ 1653702 w 1687748"/>
                <a:gd name="connsiteY61-892" fmla="*/ 972766 h 1483468"/>
                <a:gd name="connsiteX62-893" fmla="*/ 1634246 w 1687748"/>
                <a:gd name="connsiteY62-894" fmla="*/ 953311 h 1483468"/>
                <a:gd name="connsiteX63-895" fmla="*/ 1653702 w 1687748"/>
                <a:gd name="connsiteY63-896" fmla="*/ 904672 h 1483468"/>
                <a:gd name="connsiteX64-897" fmla="*/ 1619655 w 1687748"/>
                <a:gd name="connsiteY64-898" fmla="*/ 865762 h 1483468"/>
                <a:gd name="connsiteX65-899" fmla="*/ 1634246 w 1687748"/>
                <a:gd name="connsiteY65-900" fmla="*/ 826851 h 1483468"/>
                <a:gd name="connsiteX66-901" fmla="*/ 1634246 w 1687748"/>
                <a:gd name="connsiteY66-902" fmla="*/ 826851 h 1483468"/>
                <a:gd name="connsiteX67-903" fmla="*/ 1663429 w 1687748"/>
                <a:gd name="connsiteY67-904" fmla="*/ 778213 h 1483468"/>
                <a:gd name="connsiteX68-905" fmla="*/ 1678021 w 1687748"/>
                <a:gd name="connsiteY68-906" fmla="*/ 724711 h 1483468"/>
                <a:gd name="connsiteX69-907" fmla="*/ 1687748 w 1687748"/>
                <a:gd name="connsiteY69-908" fmla="*/ 705255 h 1483468"/>
                <a:gd name="connsiteX70-909" fmla="*/ 1648838 w 1687748"/>
                <a:gd name="connsiteY70-910" fmla="*/ 700391 h 1483468"/>
                <a:gd name="connsiteX71-911" fmla="*/ 1682885 w 1687748"/>
                <a:gd name="connsiteY71-912" fmla="*/ 676072 h 1483468"/>
                <a:gd name="connsiteX72-913" fmla="*/ 1624519 w 1687748"/>
                <a:gd name="connsiteY72-914" fmla="*/ 646889 h 1483468"/>
                <a:gd name="connsiteX73-915" fmla="*/ 1619655 w 1687748"/>
                <a:gd name="connsiteY73-916" fmla="*/ 617706 h 1483468"/>
                <a:gd name="connsiteX74-917" fmla="*/ 1619655 w 1687748"/>
                <a:gd name="connsiteY74-918" fmla="*/ 578796 h 1483468"/>
                <a:gd name="connsiteX75-919" fmla="*/ 1614791 w 1687748"/>
                <a:gd name="connsiteY75-920" fmla="*/ 530157 h 1483468"/>
                <a:gd name="connsiteX76-921" fmla="*/ 1609927 w 1687748"/>
                <a:gd name="connsiteY76-922" fmla="*/ 496111 h 1483468"/>
                <a:gd name="connsiteX77-923" fmla="*/ 1541834 w 1687748"/>
                <a:gd name="connsiteY77-924" fmla="*/ 539885 h 1483468"/>
                <a:gd name="connsiteX78-925" fmla="*/ 1468876 w 1687748"/>
                <a:gd name="connsiteY78-926" fmla="*/ 612843 h 1483468"/>
                <a:gd name="connsiteX79-927" fmla="*/ 1395919 w 1687748"/>
                <a:gd name="connsiteY79-928" fmla="*/ 661481 h 1483468"/>
                <a:gd name="connsiteX80-929" fmla="*/ 1400783 w 1687748"/>
                <a:gd name="connsiteY80-930" fmla="*/ 700391 h 1483468"/>
                <a:gd name="connsiteX81-931" fmla="*/ 1264595 w 1687748"/>
                <a:gd name="connsiteY81-932" fmla="*/ 763621 h 1483468"/>
                <a:gd name="connsiteX82-933" fmla="*/ 1220821 w 1687748"/>
                <a:gd name="connsiteY82-934" fmla="*/ 758757 h 1483468"/>
                <a:gd name="connsiteX83-935" fmla="*/ 1191638 w 1687748"/>
                <a:gd name="connsiteY83-936" fmla="*/ 724711 h 1483468"/>
                <a:gd name="connsiteX84-937" fmla="*/ 1167319 w 1687748"/>
                <a:gd name="connsiteY84-938" fmla="*/ 695528 h 1483468"/>
                <a:gd name="connsiteX85-939" fmla="*/ 1167319 w 1687748"/>
                <a:gd name="connsiteY85-940" fmla="*/ 695528 h 1483468"/>
                <a:gd name="connsiteX86-941" fmla="*/ 1162455 w 1687748"/>
                <a:gd name="connsiteY86-942" fmla="*/ 632298 h 1483468"/>
                <a:gd name="connsiteX87-943" fmla="*/ 1123544 w 1687748"/>
                <a:gd name="connsiteY87-944" fmla="*/ 593387 h 1483468"/>
                <a:gd name="connsiteX88-945" fmla="*/ 1070042 w 1687748"/>
                <a:gd name="connsiteY88-946" fmla="*/ 578796 h 1483468"/>
                <a:gd name="connsiteX89-947" fmla="*/ 1045723 w 1687748"/>
                <a:gd name="connsiteY89-948" fmla="*/ 607979 h 1483468"/>
                <a:gd name="connsiteX90-949" fmla="*/ 1045723 w 1687748"/>
                <a:gd name="connsiteY90-950" fmla="*/ 607979 h 1483468"/>
                <a:gd name="connsiteX91-951" fmla="*/ 1026268 w 1687748"/>
                <a:gd name="connsiteY91-952" fmla="*/ 530157 h 1483468"/>
                <a:gd name="connsiteX92-953" fmla="*/ 967902 w 1687748"/>
                <a:gd name="connsiteY92-954" fmla="*/ 539885 h 1483468"/>
                <a:gd name="connsiteX93-955" fmla="*/ 904672 w 1687748"/>
                <a:gd name="connsiteY93-956" fmla="*/ 569068 h 1483468"/>
                <a:gd name="connsiteX94-957" fmla="*/ 909536 w 1687748"/>
                <a:gd name="connsiteY94-958" fmla="*/ 530157 h 1483468"/>
                <a:gd name="connsiteX95-959" fmla="*/ 870625 w 1687748"/>
                <a:gd name="connsiteY95-960" fmla="*/ 525294 h 1483468"/>
                <a:gd name="connsiteX96-961" fmla="*/ 812259 w 1687748"/>
                <a:gd name="connsiteY96-962" fmla="*/ 535021 h 1483468"/>
                <a:gd name="connsiteX97-963" fmla="*/ 783076 w 1687748"/>
                <a:gd name="connsiteY97-964" fmla="*/ 530157 h 1483468"/>
                <a:gd name="connsiteX98-965" fmla="*/ 773348 w 1687748"/>
                <a:gd name="connsiteY98-966" fmla="*/ 515566 h 1483468"/>
                <a:gd name="connsiteX99-967" fmla="*/ 783076 w 1687748"/>
                <a:gd name="connsiteY99-968" fmla="*/ 486383 h 1483468"/>
                <a:gd name="connsiteX100-969" fmla="*/ 783076 w 1687748"/>
                <a:gd name="connsiteY100-970" fmla="*/ 481519 h 1483468"/>
                <a:gd name="connsiteX101-971" fmla="*/ 729574 w 1687748"/>
                <a:gd name="connsiteY101-972" fmla="*/ 447472 h 1483468"/>
                <a:gd name="connsiteX102-973" fmla="*/ 729574 w 1687748"/>
                <a:gd name="connsiteY102-974" fmla="*/ 447472 h 1483468"/>
                <a:gd name="connsiteX103-975" fmla="*/ 710119 w 1687748"/>
                <a:gd name="connsiteY103-976" fmla="*/ 413426 h 1483468"/>
                <a:gd name="connsiteX104-977" fmla="*/ 695527 w 1687748"/>
                <a:gd name="connsiteY104-978" fmla="*/ 369651 h 1483468"/>
                <a:gd name="connsiteX105-979" fmla="*/ 695527 w 1687748"/>
                <a:gd name="connsiteY105-980" fmla="*/ 369651 h 1483468"/>
                <a:gd name="connsiteX106-981" fmla="*/ 632297 w 1687748"/>
                <a:gd name="connsiteY106-982" fmla="*/ 311285 h 1483468"/>
                <a:gd name="connsiteX107-983" fmla="*/ 612842 w 1687748"/>
                <a:gd name="connsiteY107-984" fmla="*/ 262647 h 1483468"/>
                <a:gd name="connsiteX108-985" fmla="*/ 622570 w 1687748"/>
                <a:gd name="connsiteY108-986" fmla="*/ 218872 h 1483468"/>
                <a:gd name="connsiteX109-987" fmla="*/ 569068 w 1687748"/>
                <a:gd name="connsiteY109-988" fmla="*/ 160506 h 1483468"/>
                <a:gd name="connsiteX110-989" fmla="*/ 535021 w 1687748"/>
                <a:gd name="connsiteY110-990" fmla="*/ 111868 h 1483468"/>
                <a:gd name="connsiteX111-991" fmla="*/ 530157 w 1687748"/>
                <a:gd name="connsiteY111-992" fmla="*/ 111868 h 1483468"/>
                <a:gd name="connsiteX112-993" fmla="*/ 432880 w 1687748"/>
                <a:gd name="connsiteY112-994" fmla="*/ 43774 h 1483468"/>
                <a:gd name="connsiteX113-995" fmla="*/ 389106 w 1687748"/>
                <a:gd name="connsiteY113-996" fmla="*/ 34047 h 1483468"/>
                <a:gd name="connsiteX114-997" fmla="*/ 330740 w 1687748"/>
                <a:gd name="connsiteY114-998" fmla="*/ 48638 h 1483468"/>
                <a:gd name="connsiteX115-999" fmla="*/ 252919 w 1687748"/>
                <a:gd name="connsiteY115-1000" fmla="*/ 48638 h 1483468"/>
                <a:gd name="connsiteX116-1001" fmla="*/ 252919 w 1687748"/>
                <a:gd name="connsiteY116-1002" fmla="*/ 48638 h 1483468"/>
                <a:gd name="connsiteX117-1003" fmla="*/ 243191 w 1687748"/>
                <a:gd name="connsiteY117-1004" fmla="*/ 0 h 1483468"/>
                <a:gd name="connsiteX118-1005" fmla="*/ 170234 w 1687748"/>
                <a:gd name="connsiteY118-1006" fmla="*/ 9728 h 1483468"/>
                <a:gd name="connsiteX119-1007" fmla="*/ 102140 w 1687748"/>
                <a:gd name="connsiteY119-1008" fmla="*/ 48638 h 1483468"/>
                <a:gd name="connsiteX120-1009" fmla="*/ 53502 w 1687748"/>
                <a:gd name="connsiteY120-1010" fmla="*/ 82685 h 1483468"/>
                <a:gd name="connsiteX121-1011" fmla="*/ 0 w 1687748"/>
                <a:gd name="connsiteY121-1012" fmla="*/ 150779 h 1483468"/>
                <a:gd name="connsiteX122-1013" fmla="*/ 92412 w 1687748"/>
                <a:gd name="connsiteY122-1014" fmla="*/ 418289 h 1483468"/>
                <a:gd name="connsiteX123-1015" fmla="*/ 126459 w 1687748"/>
                <a:gd name="connsiteY123-1016" fmla="*/ 452336 h 1483468"/>
                <a:gd name="connsiteX124-1017" fmla="*/ 141051 w 1687748"/>
                <a:gd name="connsiteY124-1018" fmla="*/ 462064 h 1483468"/>
                <a:gd name="connsiteX125-1019" fmla="*/ 141051 w 1687748"/>
                <a:gd name="connsiteY125-1020" fmla="*/ 471791 h 1483468"/>
                <a:gd name="connsiteX126-1021" fmla="*/ 194553 w 1687748"/>
                <a:gd name="connsiteY126-1022" fmla="*/ 870626 h 1483468"/>
                <a:gd name="connsiteX127-1023" fmla="*/ 452336 w 1687748"/>
                <a:gd name="connsiteY127-1024" fmla="*/ 1191638 h 1483468"/>
                <a:gd name="connsiteX0-1025" fmla="*/ 452336 w 1687748"/>
                <a:gd name="connsiteY0-1026" fmla="*/ 1191638 h 1483468"/>
                <a:gd name="connsiteX1-1027" fmla="*/ 520429 w 1687748"/>
                <a:gd name="connsiteY1-1028" fmla="*/ 1167319 h 1483468"/>
                <a:gd name="connsiteX2-1029" fmla="*/ 549612 w 1687748"/>
                <a:gd name="connsiteY2-1030" fmla="*/ 1201366 h 1483468"/>
                <a:gd name="connsiteX3-1031" fmla="*/ 564204 w 1687748"/>
                <a:gd name="connsiteY3-1032" fmla="*/ 1250004 h 1483468"/>
                <a:gd name="connsiteX4-1033" fmla="*/ 612842 w 1687748"/>
                <a:gd name="connsiteY4-1034" fmla="*/ 1293779 h 1483468"/>
                <a:gd name="connsiteX5-1035" fmla="*/ 671208 w 1687748"/>
                <a:gd name="connsiteY5-1036" fmla="*/ 1298643 h 1483468"/>
                <a:gd name="connsiteX6-1037" fmla="*/ 690663 w 1687748"/>
                <a:gd name="connsiteY6-1038" fmla="*/ 1274323 h 1483468"/>
                <a:gd name="connsiteX7-1039" fmla="*/ 729574 w 1687748"/>
                <a:gd name="connsiteY7-1040" fmla="*/ 1245140 h 1483468"/>
                <a:gd name="connsiteX8-1041" fmla="*/ 773348 w 1687748"/>
                <a:gd name="connsiteY8-1042" fmla="*/ 1211094 h 1483468"/>
                <a:gd name="connsiteX9-1043" fmla="*/ 812259 w 1687748"/>
                <a:gd name="connsiteY9-1044" fmla="*/ 1220821 h 1483468"/>
                <a:gd name="connsiteX10-1045" fmla="*/ 812259 w 1687748"/>
                <a:gd name="connsiteY10-1046" fmla="*/ 1250004 h 1483468"/>
                <a:gd name="connsiteX11-1047" fmla="*/ 812259 w 1687748"/>
                <a:gd name="connsiteY11-1048" fmla="*/ 1293779 h 1483468"/>
                <a:gd name="connsiteX12-1049" fmla="*/ 812259 w 1687748"/>
                <a:gd name="connsiteY12-1050" fmla="*/ 1293779 h 1483468"/>
                <a:gd name="connsiteX13-1051" fmla="*/ 885217 w 1687748"/>
                <a:gd name="connsiteY13-1052" fmla="*/ 1274323 h 1483468"/>
                <a:gd name="connsiteX14-1053" fmla="*/ 914400 w 1687748"/>
                <a:gd name="connsiteY14-1054" fmla="*/ 1259732 h 1483468"/>
                <a:gd name="connsiteX15-1055" fmla="*/ 933855 w 1687748"/>
                <a:gd name="connsiteY15-1056" fmla="*/ 1313234 h 1483468"/>
                <a:gd name="connsiteX16-1057" fmla="*/ 997085 w 1687748"/>
                <a:gd name="connsiteY16-1058" fmla="*/ 1337553 h 1483468"/>
                <a:gd name="connsiteX17-1059" fmla="*/ 997085 w 1687748"/>
                <a:gd name="connsiteY17-1060" fmla="*/ 1337553 h 1483468"/>
                <a:gd name="connsiteX18-1061" fmla="*/ 1035995 w 1687748"/>
                <a:gd name="connsiteY18-1062" fmla="*/ 1410511 h 1483468"/>
                <a:gd name="connsiteX19-1063" fmla="*/ 1035995 w 1687748"/>
                <a:gd name="connsiteY19-1064" fmla="*/ 1410511 h 1483468"/>
                <a:gd name="connsiteX20-1065" fmla="*/ 1084634 w 1687748"/>
                <a:gd name="connsiteY20-1066" fmla="*/ 1395919 h 1483468"/>
                <a:gd name="connsiteX21-1067" fmla="*/ 1079770 w 1687748"/>
                <a:gd name="connsiteY21-1068" fmla="*/ 1371600 h 1483468"/>
                <a:gd name="connsiteX22-1069" fmla="*/ 1079770 w 1687748"/>
                <a:gd name="connsiteY22-1070" fmla="*/ 1371600 h 1483468"/>
                <a:gd name="connsiteX23-1071" fmla="*/ 1108953 w 1687748"/>
                <a:gd name="connsiteY23-1072" fmla="*/ 1342417 h 1483468"/>
                <a:gd name="connsiteX24-1073" fmla="*/ 1172183 w 1687748"/>
                <a:gd name="connsiteY24-1074" fmla="*/ 1425102 h 1483468"/>
                <a:gd name="connsiteX25-1075" fmla="*/ 1211093 w 1687748"/>
                <a:gd name="connsiteY25-1076" fmla="*/ 1483468 h 1483468"/>
                <a:gd name="connsiteX26-1077" fmla="*/ 1245140 w 1687748"/>
                <a:gd name="connsiteY26-1078" fmla="*/ 1464013 h 1483468"/>
                <a:gd name="connsiteX27-1079" fmla="*/ 1279187 w 1687748"/>
                <a:gd name="connsiteY27-1080" fmla="*/ 1468877 h 1483468"/>
                <a:gd name="connsiteX28-1081" fmla="*/ 1288914 w 1687748"/>
                <a:gd name="connsiteY28-1082" fmla="*/ 1434830 h 1483468"/>
                <a:gd name="connsiteX29-1083" fmla="*/ 1288914 w 1687748"/>
                <a:gd name="connsiteY29-1084" fmla="*/ 1410511 h 1483468"/>
                <a:gd name="connsiteX30-1085" fmla="*/ 1313234 w 1687748"/>
                <a:gd name="connsiteY30-1086" fmla="*/ 1391055 h 1483468"/>
                <a:gd name="connsiteX31-1087" fmla="*/ 1357008 w 1687748"/>
                <a:gd name="connsiteY31-1088" fmla="*/ 1386191 h 1483468"/>
                <a:gd name="connsiteX32-1089" fmla="*/ 1357008 w 1687748"/>
                <a:gd name="connsiteY32-1090" fmla="*/ 1386191 h 1483468"/>
                <a:gd name="connsiteX33-1091" fmla="*/ 1357008 w 1687748"/>
                <a:gd name="connsiteY33-1092" fmla="*/ 1386191 h 1483468"/>
                <a:gd name="connsiteX34-1093" fmla="*/ 1395919 w 1687748"/>
                <a:gd name="connsiteY34-1094" fmla="*/ 1366736 h 1483468"/>
                <a:gd name="connsiteX35-1095" fmla="*/ 1415374 w 1687748"/>
                <a:gd name="connsiteY35-1096" fmla="*/ 1420238 h 1483468"/>
                <a:gd name="connsiteX36-1097" fmla="*/ 1449421 w 1687748"/>
                <a:gd name="connsiteY36-1098" fmla="*/ 1444557 h 1483468"/>
                <a:gd name="connsiteX37-1099" fmla="*/ 1493195 w 1687748"/>
                <a:gd name="connsiteY37-1100" fmla="*/ 1464013 h 1483468"/>
                <a:gd name="connsiteX38-1101" fmla="*/ 1512651 w 1687748"/>
                <a:gd name="connsiteY38-1102" fmla="*/ 1439694 h 1483468"/>
                <a:gd name="connsiteX39-1103" fmla="*/ 1512651 w 1687748"/>
                <a:gd name="connsiteY39-1104" fmla="*/ 1439694 h 1483468"/>
                <a:gd name="connsiteX40-1105" fmla="*/ 1493195 w 1687748"/>
                <a:gd name="connsiteY40-1106" fmla="*/ 1361872 h 1483468"/>
                <a:gd name="connsiteX41-1107" fmla="*/ 1493195 w 1687748"/>
                <a:gd name="connsiteY41-1108" fmla="*/ 1361872 h 1483468"/>
                <a:gd name="connsiteX42-1109" fmla="*/ 1468876 w 1687748"/>
                <a:gd name="connsiteY42-1110" fmla="*/ 1327826 h 1483468"/>
                <a:gd name="connsiteX43-1111" fmla="*/ 1439693 w 1687748"/>
                <a:gd name="connsiteY43-1112" fmla="*/ 1293779 h 1483468"/>
                <a:gd name="connsiteX44-1113" fmla="*/ 1444557 w 1687748"/>
                <a:gd name="connsiteY44-1114" fmla="*/ 1284051 h 1483468"/>
                <a:gd name="connsiteX45-1115" fmla="*/ 1444557 w 1687748"/>
                <a:gd name="connsiteY45-1116" fmla="*/ 1245140 h 1483468"/>
                <a:gd name="connsiteX46-1117" fmla="*/ 1429966 w 1687748"/>
                <a:gd name="connsiteY46-1118" fmla="*/ 1220821 h 1483468"/>
                <a:gd name="connsiteX47-1119" fmla="*/ 1400783 w 1687748"/>
                <a:gd name="connsiteY47-1120" fmla="*/ 1191638 h 1483468"/>
                <a:gd name="connsiteX48-1121" fmla="*/ 1400783 w 1687748"/>
                <a:gd name="connsiteY48-1122" fmla="*/ 1191638 h 1483468"/>
                <a:gd name="connsiteX49-1123" fmla="*/ 1444557 w 1687748"/>
                <a:gd name="connsiteY49-1124" fmla="*/ 1138136 h 1483468"/>
                <a:gd name="connsiteX50-1125" fmla="*/ 1464012 w 1687748"/>
                <a:gd name="connsiteY50-1126" fmla="*/ 1157591 h 1483468"/>
                <a:gd name="connsiteX51-1127" fmla="*/ 1483468 w 1687748"/>
                <a:gd name="connsiteY51-1128" fmla="*/ 1104089 h 1483468"/>
                <a:gd name="connsiteX52-1129" fmla="*/ 1522378 w 1687748"/>
                <a:gd name="connsiteY52-1130" fmla="*/ 1118681 h 1483468"/>
                <a:gd name="connsiteX53-1131" fmla="*/ 1614791 w 1687748"/>
                <a:gd name="connsiteY53-1132" fmla="*/ 1123545 h 1483468"/>
                <a:gd name="connsiteX54-1133" fmla="*/ 1532106 w 1687748"/>
                <a:gd name="connsiteY54-1134" fmla="*/ 1104090 h 1483468"/>
                <a:gd name="connsiteX55-1135" fmla="*/ 1590472 w 1687748"/>
                <a:gd name="connsiteY55-1136" fmla="*/ 1123545 h 1483468"/>
                <a:gd name="connsiteX56-1137" fmla="*/ 1595336 w 1687748"/>
                <a:gd name="connsiteY56-1138" fmla="*/ 1104090 h 1483468"/>
                <a:gd name="connsiteX57-1139" fmla="*/ 1600199 w 1687748"/>
                <a:gd name="connsiteY57-1140" fmla="*/ 1108953 h 1483468"/>
                <a:gd name="connsiteX58-1141" fmla="*/ 1585608 w 1687748"/>
                <a:gd name="connsiteY58-1142" fmla="*/ 1099226 h 1483468"/>
                <a:gd name="connsiteX59-1143" fmla="*/ 1605063 w 1687748"/>
                <a:gd name="connsiteY59-1144" fmla="*/ 1104089 h 1483468"/>
                <a:gd name="connsiteX60-1145" fmla="*/ 1619655 w 1687748"/>
                <a:gd name="connsiteY60-1146" fmla="*/ 1021404 h 1483468"/>
                <a:gd name="connsiteX61-1147" fmla="*/ 1653702 w 1687748"/>
                <a:gd name="connsiteY61-1148" fmla="*/ 972766 h 1483468"/>
                <a:gd name="connsiteX62-1149" fmla="*/ 1634246 w 1687748"/>
                <a:gd name="connsiteY62-1150" fmla="*/ 953311 h 1483468"/>
                <a:gd name="connsiteX63-1151" fmla="*/ 1653702 w 1687748"/>
                <a:gd name="connsiteY63-1152" fmla="*/ 904672 h 1483468"/>
                <a:gd name="connsiteX64-1153" fmla="*/ 1619655 w 1687748"/>
                <a:gd name="connsiteY64-1154" fmla="*/ 865762 h 1483468"/>
                <a:gd name="connsiteX65-1155" fmla="*/ 1634246 w 1687748"/>
                <a:gd name="connsiteY65-1156" fmla="*/ 826851 h 1483468"/>
                <a:gd name="connsiteX66-1157" fmla="*/ 1634246 w 1687748"/>
                <a:gd name="connsiteY66-1158" fmla="*/ 826851 h 1483468"/>
                <a:gd name="connsiteX67-1159" fmla="*/ 1663429 w 1687748"/>
                <a:gd name="connsiteY67-1160" fmla="*/ 778213 h 1483468"/>
                <a:gd name="connsiteX68-1161" fmla="*/ 1678021 w 1687748"/>
                <a:gd name="connsiteY68-1162" fmla="*/ 724711 h 1483468"/>
                <a:gd name="connsiteX69-1163" fmla="*/ 1687748 w 1687748"/>
                <a:gd name="connsiteY69-1164" fmla="*/ 705255 h 1483468"/>
                <a:gd name="connsiteX70-1165" fmla="*/ 1648838 w 1687748"/>
                <a:gd name="connsiteY70-1166" fmla="*/ 700391 h 1483468"/>
                <a:gd name="connsiteX71-1167" fmla="*/ 1682885 w 1687748"/>
                <a:gd name="connsiteY71-1168" fmla="*/ 676072 h 1483468"/>
                <a:gd name="connsiteX72-1169" fmla="*/ 1624519 w 1687748"/>
                <a:gd name="connsiteY72-1170" fmla="*/ 646889 h 1483468"/>
                <a:gd name="connsiteX73-1171" fmla="*/ 1619655 w 1687748"/>
                <a:gd name="connsiteY73-1172" fmla="*/ 617706 h 1483468"/>
                <a:gd name="connsiteX74-1173" fmla="*/ 1619655 w 1687748"/>
                <a:gd name="connsiteY74-1174" fmla="*/ 578796 h 1483468"/>
                <a:gd name="connsiteX75-1175" fmla="*/ 1614791 w 1687748"/>
                <a:gd name="connsiteY75-1176" fmla="*/ 530157 h 1483468"/>
                <a:gd name="connsiteX76-1177" fmla="*/ 1609927 w 1687748"/>
                <a:gd name="connsiteY76-1178" fmla="*/ 496111 h 1483468"/>
                <a:gd name="connsiteX77-1179" fmla="*/ 1541834 w 1687748"/>
                <a:gd name="connsiteY77-1180" fmla="*/ 539885 h 1483468"/>
                <a:gd name="connsiteX78-1181" fmla="*/ 1468876 w 1687748"/>
                <a:gd name="connsiteY78-1182" fmla="*/ 612843 h 1483468"/>
                <a:gd name="connsiteX79-1183" fmla="*/ 1395919 w 1687748"/>
                <a:gd name="connsiteY79-1184" fmla="*/ 661481 h 1483468"/>
                <a:gd name="connsiteX80-1185" fmla="*/ 1400783 w 1687748"/>
                <a:gd name="connsiteY80-1186" fmla="*/ 700391 h 1483468"/>
                <a:gd name="connsiteX81-1187" fmla="*/ 1264595 w 1687748"/>
                <a:gd name="connsiteY81-1188" fmla="*/ 763621 h 1483468"/>
                <a:gd name="connsiteX82-1189" fmla="*/ 1220821 w 1687748"/>
                <a:gd name="connsiteY82-1190" fmla="*/ 758757 h 1483468"/>
                <a:gd name="connsiteX83-1191" fmla="*/ 1191638 w 1687748"/>
                <a:gd name="connsiteY83-1192" fmla="*/ 724711 h 1483468"/>
                <a:gd name="connsiteX84-1193" fmla="*/ 1167319 w 1687748"/>
                <a:gd name="connsiteY84-1194" fmla="*/ 695528 h 1483468"/>
                <a:gd name="connsiteX85-1195" fmla="*/ 1167319 w 1687748"/>
                <a:gd name="connsiteY85-1196" fmla="*/ 695528 h 1483468"/>
                <a:gd name="connsiteX86-1197" fmla="*/ 1162455 w 1687748"/>
                <a:gd name="connsiteY86-1198" fmla="*/ 632298 h 1483468"/>
                <a:gd name="connsiteX87-1199" fmla="*/ 1123544 w 1687748"/>
                <a:gd name="connsiteY87-1200" fmla="*/ 593387 h 1483468"/>
                <a:gd name="connsiteX88-1201" fmla="*/ 1070042 w 1687748"/>
                <a:gd name="connsiteY88-1202" fmla="*/ 578796 h 1483468"/>
                <a:gd name="connsiteX89-1203" fmla="*/ 1045723 w 1687748"/>
                <a:gd name="connsiteY89-1204" fmla="*/ 607979 h 1483468"/>
                <a:gd name="connsiteX90-1205" fmla="*/ 1045723 w 1687748"/>
                <a:gd name="connsiteY90-1206" fmla="*/ 607979 h 1483468"/>
                <a:gd name="connsiteX91-1207" fmla="*/ 1026268 w 1687748"/>
                <a:gd name="connsiteY91-1208" fmla="*/ 530157 h 1483468"/>
                <a:gd name="connsiteX92-1209" fmla="*/ 967902 w 1687748"/>
                <a:gd name="connsiteY92-1210" fmla="*/ 539885 h 1483468"/>
                <a:gd name="connsiteX93-1211" fmla="*/ 904672 w 1687748"/>
                <a:gd name="connsiteY93-1212" fmla="*/ 569068 h 1483468"/>
                <a:gd name="connsiteX94-1213" fmla="*/ 909536 w 1687748"/>
                <a:gd name="connsiteY94-1214" fmla="*/ 530157 h 1483468"/>
                <a:gd name="connsiteX95-1215" fmla="*/ 870625 w 1687748"/>
                <a:gd name="connsiteY95-1216" fmla="*/ 525294 h 1483468"/>
                <a:gd name="connsiteX96-1217" fmla="*/ 812259 w 1687748"/>
                <a:gd name="connsiteY96-1218" fmla="*/ 535021 h 1483468"/>
                <a:gd name="connsiteX97-1219" fmla="*/ 783076 w 1687748"/>
                <a:gd name="connsiteY97-1220" fmla="*/ 530157 h 1483468"/>
                <a:gd name="connsiteX98-1221" fmla="*/ 773348 w 1687748"/>
                <a:gd name="connsiteY98-1222" fmla="*/ 515566 h 1483468"/>
                <a:gd name="connsiteX99-1223" fmla="*/ 783076 w 1687748"/>
                <a:gd name="connsiteY99-1224" fmla="*/ 486383 h 1483468"/>
                <a:gd name="connsiteX100-1225" fmla="*/ 783076 w 1687748"/>
                <a:gd name="connsiteY100-1226" fmla="*/ 481519 h 1483468"/>
                <a:gd name="connsiteX101-1227" fmla="*/ 729574 w 1687748"/>
                <a:gd name="connsiteY101-1228" fmla="*/ 447472 h 1483468"/>
                <a:gd name="connsiteX102-1229" fmla="*/ 729574 w 1687748"/>
                <a:gd name="connsiteY102-1230" fmla="*/ 447472 h 1483468"/>
                <a:gd name="connsiteX103-1231" fmla="*/ 710119 w 1687748"/>
                <a:gd name="connsiteY103-1232" fmla="*/ 413426 h 1483468"/>
                <a:gd name="connsiteX104-1233" fmla="*/ 695527 w 1687748"/>
                <a:gd name="connsiteY104-1234" fmla="*/ 369651 h 1483468"/>
                <a:gd name="connsiteX105-1235" fmla="*/ 695527 w 1687748"/>
                <a:gd name="connsiteY105-1236" fmla="*/ 369651 h 1483468"/>
                <a:gd name="connsiteX106-1237" fmla="*/ 632297 w 1687748"/>
                <a:gd name="connsiteY106-1238" fmla="*/ 311285 h 1483468"/>
                <a:gd name="connsiteX107-1239" fmla="*/ 612842 w 1687748"/>
                <a:gd name="connsiteY107-1240" fmla="*/ 262647 h 1483468"/>
                <a:gd name="connsiteX108-1241" fmla="*/ 622570 w 1687748"/>
                <a:gd name="connsiteY108-1242" fmla="*/ 218872 h 1483468"/>
                <a:gd name="connsiteX109-1243" fmla="*/ 569068 w 1687748"/>
                <a:gd name="connsiteY109-1244" fmla="*/ 160506 h 1483468"/>
                <a:gd name="connsiteX110-1245" fmla="*/ 535021 w 1687748"/>
                <a:gd name="connsiteY110-1246" fmla="*/ 111868 h 1483468"/>
                <a:gd name="connsiteX111-1247" fmla="*/ 530157 w 1687748"/>
                <a:gd name="connsiteY111-1248" fmla="*/ 111868 h 1483468"/>
                <a:gd name="connsiteX112-1249" fmla="*/ 432880 w 1687748"/>
                <a:gd name="connsiteY112-1250" fmla="*/ 43774 h 1483468"/>
                <a:gd name="connsiteX113-1251" fmla="*/ 389106 w 1687748"/>
                <a:gd name="connsiteY113-1252" fmla="*/ 34047 h 1483468"/>
                <a:gd name="connsiteX114-1253" fmla="*/ 330740 w 1687748"/>
                <a:gd name="connsiteY114-1254" fmla="*/ 48638 h 1483468"/>
                <a:gd name="connsiteX115-1255" fmla="*/ 252919 w 1687748"/>
                <a:gd name="connsiteY115-1256" fmla="*/ 48638 h 1483468"/>
                <a:gd name="connsiteX116-1257" fmla="*/ 252919 w 1687748"/>
                <a:gd name="connsiteY116-1258" fmla="*/ 48638 h 1483468"/>
                <a:gd name="connsiteX117-1259" fmla="*/ 243191 w 1687748"/>
                <a:gd name="connsiteY117-1260" fmla="*/ 0 h 1483468"/>
                <a:gd name="connsiteX118-1261" fmla="*/ 170234 w 1687748"/>
                <a:gd name="connsiteY118-1262" fmla="*/ 9728 h 1483468"/>
                <a:gd name="connsiteX119-1263" fmla="*/ 102140 w 1687748"/>
                <a:gd name="connsiteY119-1264" fmla="*/ 48638 h 1483468"/>
                <a:gd name="connsiteX120-1265" fmla="*/ 53502 w 1687748"/>
                <a:gd name="connsiteY120-1266" fmla="*/ 82685 h 1483468"/>
                <a:gd name="connsiteX121-1267" fmla="*/ 0 w 1687748"/>
                <a:gd name="connsiteY121-1268" fmla="*/ 150779 h 1483468"/>
                <a:gd name="connsiteX122-1269" fmla="*/ 92412 w 1687748"/>
                <a:gd name="connsiteY122-1270" fmla="*/ 418289 h 1483468"/>
                <a:gd name="connsiteX123-1271" fmla="*/ 126459 w 1687748"/>
                <a:gd name="connsiteY123-1272" fmla="*/ 452336 h 1483468"/>
                <a:gd name="connsiteX124-1273" fmla="*/ 141051 w 1687748"/>
                <a:gd name="connsiteY124-1274" fmla="*/ 462064 h 1483468"/>
                <a:gd name="connsiteX125-1275" fmla="*/ 141051 w 1687748"/>
                <a:gd name="connsiteY125-1276" fmla="*/ 471791 h 1483468"/>
                <a:gd name="connsiteX126-1277" fmla="*/ 194553 w 1687748"/>
                <a:gd name="connsiteY126-1278" fmla="*/ 870626 h 1483468"/>
                <a:gd name="connsiteX127-1279" fmla="*/ 452336 w 1687748"/>
                <a:gd name="connsiteY127-1280" fmla="*/ 1191638 h 1483468"/>
                <a:gd name="connsiteX0-1281" fmla="*/ 452336 w 1687748"/>
                <a:gd name="connsiteY0-1282" fmla="*/ 1191638 h 1483468"/>
                <a:gd name="connsiteX1-1283" fmla="*/ 520429 w 1687748"/>
                <a:gd name="connsiteY1-1284" fmla="*/ 1167319 h 1483468"/>
                <a:gd name="connsiteX2-1285" fmla="*/ 549612 w 1687748"/>
                <a:gd name="connsiteY2-1286" fmla="*/ 1201366 h 1483468"/>
                <a:gd name="connsiteX3-1287" fmla="*/ 564204 w 1687748"/>
                <a:gd name="connsiteY3-1288" fmla="*/ 1250004 h 1483468"/>
                <a:gd name="connsiteX4-1289" fmla="*/ 612842 w 1687748"/>
                <a:gd name="connsiteY4-1290" fmla="*/ 1293779 h 1483468"/>
                <a:gd name="connsiteX5-1291" fmla="*/ 671208 w 1687748"/>
                <a:gd name="connsiteY5-1292" fmla="*/ 1298643 h 1483468"/>
                <a:gd name="connsiteX6-1293" fmla="*/ 690663 w 1687748"/>
                <a:gd name="connsiteY6-1294" fmla="*/ 1274323 h 1483468"/>
                <a:gd name="connsiteX7-1295" fmla="*/ 729574 w 1687748"/>
                <a:gd name="connsiteY7-1296" fmla="*/ 1245140 h 1483468"/>
                <a:gd name="connsiteX8-1297" fmla="*/ 773348 w 1687748"/>
                <a:gd name="connsiteY8-1298" fmla="*/ 1211094 h 1483468"/>
                <a:gd name="connsiteX9-1299" fmla="*/ 812259 w 1687748"/>
                <a:gd name="connsiteY9-1300" fmla="*/ 1220821 h 1483468"/>
                <a:gd name="connsiteX10-1301" fmla="*/ 812259 w 1687748"/>
                <a:gd name="connsiteY10-1302" fmla="*/ 1250004 h 1483468"/>
                <a:gd name="connsiteX11-1303" fmla="*/ 812259 w 1687748"/>
                <a:gd name="connsiteY11-1304" fmla="*/ 1293779 h 1483468"/>
                <a:gd name="connsiteX12-1305" fmla="*/ 812259 w 1687748"/>
                <a:gd name="connsiteY12-1306" fmla="*/ 1293779 h 1483468"/>
                <a:gd name="connsiteX13-1307" fmla="*/ 885217 w 1687748"/>
                <a:gd name="connsiteY13-1308" fmla="*/ 1274323 h 1483468"/>
                <a:gd name="connsiteX14-1309" fmla="*/ 914400 w 1687748"/>
                <a:gd name="connsiteY14-1310" fmla="*/ 1259732 h 1483468"/>
                <a:gd name="connsiteX15-1311" fmla="*/ 933855 w 1687748"/>
                <a:gd name="connsiteY15-1312" fmla="*/ 1313234 h 1483468"/>
                <a:gd name="connsiteX16-1313" fmla="*/ 997085 w 1687748"/>
                <a:gd name="connsiteY16-1314" fmla="*/ 1337553 h 1483468"/>
                <a:gd name="connsiteX17-1315" fmla="*/ 997085 w 1687748"/>
                <a:gd name="connsiteY17-1316" fmla="*/ 1337553 h 1483468"/>
                <a:gd name="connsiteX18-1317" fmla="*/ 1035995 w 1687748"/>
                <a:gd name="connsiteY18-1318" fmla="*/ 1410511 h 1483468"/>
                <a:gd name="connsiteX19-1319" fmla="*/ 1035995 w 1687748"/>
                <a:gd name="connsiteY19-1320" fmla="*/ 1410511 h 1483468"/>
                <a:gd name="connsiteX20-1321" fmla="*/ 1084634 w 1687748"/>
                <a:gd name="connsiteY20-1322" fmla="*/ 1395919 h 1483468"/>
                <a:gd name="connsiteX21-1323" fmla="*/ 1079770 w 1687748"/>
                <a:gd name="connsiteY21-1324" fmla="*/ 1371600 h 1483468"/>
                <a:gd name="connsiteX22-1325" fmla="*/ 1079770 w 1687748"/>
                <a:gd name="connsiteY22-1326" fmla="*/ 1371600 h 1483468"/>
                <a:gd name="connsiteX23-1327" fmla="*/ 1108953 w 1687748"/>
                <a:gd name="connsiteY23-1328" fmla="*/ 1342417 h 1483468"/>
                <a:gd name="connsiteX24-1329" fmla="*/ 1172183 w 1687748"/>
                <a:gd name="connsiteY24-1330" fmla="*/ 1425102 h 1483468"/>
                <a:gd name="connsiteX25-1331" fmla="*/ 1211093 w 1687748"/>
                <a:gd name="connsiteY25-1332" fmla="*/ 1483468 h 1483468"/>
                <a:gd name="connsiteX26-1333" fmla="*/ 1245140 w 1687748"/>
                <a:gd name="connsiteY26-1334" fmla="*/ 1464013 h 1483468"/>
                <a:gd name="connsiteX27-1335" fmla="*/ 1279187 w 1687748"/>
                <a:gd name="connsiteY27-1336" fmla="*/ 1468877 h 1483468"/>
                <a:gd name="connsiteX28-1337" fmla="*/ 1288914 w 1687748"/>
                <a:gd name="connsiteY28-1338" fmla="*/ 1434830 h 1483468"/>
                <a:gd name="connsiteX29-1339" fmla="*/ 1288914 w 1687748"/>
                <a:gd name="connsiteY29-1340" fmla="*/ 1410511 h 1483468"/>
                <a:gd name="connsiteX30-1341" fmla="*/ 1313234 w 1687748"/>
                <a:gd name="connsiteY30-1342" fmla="*/ 1391055 h 1483468"/>
                <a:gd name="connsiteX31-1343" fmla="*/ 1357008 w 1687748"/>
                <a:gd name="connsiteY31-1344" fmla="*/ 1386191 h 1483468"/>
                <a:gd name="connsiteX32-1345" fmla="*/ 1357008 w 1687748"/>
                <a:gd name="connsiteY32-1346" fmla="*/ 1386191 h 1483468"/>
                <a:gd name="connsiteX33-1347" fmla="*/ 1357008 w 1687748"/>
                <a:gd name="connsiteY33-1348" fmla="*/ 1386191 h 1483468"/>
                <a:gd name="connsiteX34-1349" fmla="*/ 1395919 w 1687748"/>
                <a:gd name="connsiteY34-1350" fmla="*/ 1366736 h 1483468"/>
                <a:gd name="connsiteX35-1351" fmla="*/ 1415374 w 1687748"/>
                <a:gd name="connsiteY35-1352" fmla="*/ 1420238 h 1483468"/>
                <a:gd name="connsiteX36-1353" fmla="*/ 1449421 w 1687748"/>
                <a:gd name="connsiteY36-1354" fmla="*/ 1444557 h 1483468"/>
                <a:gd name="connsiteX37-1355" fmla="*/ 1493195 w 1687748"/>
                <a:gd name="connsiteY37-1356" fmla="*/ 1464013 h 1483468"/>
                <a:gd name="connsiteX38-1357" fmla="*/ 1512651 w 1687748"/>
                <a:gd name="connsiteY38-1358" fmla="*/ 1439694 h 1483468"/>
                <a:gd name="connsiteX39-1359" fmla="*/ 1512651 w 1687748"/>
                <a:gd name="connsiteY39-1360" fmla="*/ 1439694 h 1483468"/>
                <a:gd name="connsiteX40-1361" fmla="*/ 1493195 w 1687748"/>
                <a:gd name="connsiteY40-1362" fmla="*/ 1361872 h 1483468"/>
                <a:gd name="connsiteX41-1363" fmla="*/ 1493195 w 1687748"/>
                <a:gd name="connsiteY41-1364" fmla="*/ 1361872 h 1483468"/>
                <a:gd name="connsiteX42-1365" fmla="*/ 1468876 w 1687748"/>
                <a:gd name="connsiteY42-1366" fmla="*/ 1327826 h 1483468"/>
                <a:gd name="connsiteX43-1367" fmla="*/ 1439693 w 1687748"/>
                <a:gd name="connsiteY43-1368" fmla="*/ 1293779 h 1483468"/>
                <a:gd name="connsiteX44-1369" fmla="*/ 1444557 w 1687748"/>
                <a:gd name="connsiteY44-1370" fmla="*/ 1284051 h 1483468"/>
                <a:gd name="connsiteX45-1371" fmla="*/ 1444557 w 1687748"/>
                <a:gd name="connsiteY45-1372" fmla="*/ 1245140 h 1483468"/>
                <a:gd name="connsiteX46-1373" fmla="*/ 1429966 w 1687748"/>
                <a:gd name="connsiteY46-1374" fmla="*/ 1220821 h 1483468"/>
                <a:gd name="connsiteX47-1375" fmla="*/ 1400783 w 1687748"/>
                <a:gd name="connsiteY47-1376" fmla="*/ 1191638 h 1483468"/>
                <a:gd name="connsiteX48-1377" fmla="*/ 1400783 w 1687748"/>
                <a:gd name="connsiteY48-1378" fmla="*/ 1191638 h 1483468"/>
                <a:gd name="connsiteX49-1379" fmla="*/ 1444557 w 1687748"/>
                <a:gd name="connsiteY49-1380" fmla="*/ 1138136 h 1483468"/>
                <a:gd name="connsiteX50-1381" fmla="*/ 1464012 w 1687748"/>
                <a:gd name="connsiteY50-1382" fmla="*/ 1157591 h 1483468"/>
                <a:gd name="connsiteX51-1383" fmla="*/ 1483468 w 1687748"/>
                <a:gd name="connsiteY51-1384" fmla="*/ 1104089 h 1483468"/>
                <a:gd name="connsiteX52-1385" fmla="*/ 1522378 w 1687748"/>
                <a:gd name="connsiteY52-1386" fmla="*/ 1118681 h 1483468"/>
                <a:gd name="connsiteX53-1387" fmla="*/ 1614791 w 1687748"/>
                <a:gd name="connsiteY53-1388" fmla="*/ 1123545 h 1483468"/>
                <a:gd name="connsiteX54-1389" fmla="*/ 1532106 w 1687748"/>
                <a:gd name="connsiteY54-1390" fmla="*/ 1104090 h 1483468"/>
                <a:gd name="connsiteX55-1391" fmla="*/ 1590472 w 1687748"/>
                <a:gd name="connsiteY55-1392" fmla="*/ 1123545 h 1483468"/>
                <a:gd name="connsiteX56-1393" fmla="*/ 1595336 w 1687748"/>
                <a:gd name="connsiteY56-1394" fmla="*/ 1104090 h 1483468"/>
                <a:gd name="connsiteX57-1395" fmla="*/ 1600199 w 1687748"/>
                <a:gd name="connsiteY57-1396" fmla="*/ 1108953 h 1483468"/>
                <a:gd name="connsiteX58-1397" fmla="*/ 1585608 w 1687748"/>
                <a:gd name="connsiteY58-1398" fmla="*/ 1099226 h 1483468"/>
                <a:gd name="connsiteX59-1399" fmla="*/ 1532106 w 1687748"/>
                <a:gd name="connsiteY59-1400" fmla="*/ 1074906 h 1483468"/>
                <a:gd name="connsiteX60-1401" fmla="*/ 1619655 w 1687748"/>
                <a:gd name="connsiteY60-1402" fmla="*/ 1021404 h 1483468"/>
                <a:gd name="connsiteX61-1403" fmla="*/ 1653702 w 1687748"/>
                <a:gd name="connsiteY61-1404" fmla="*/ 972766 h 1483468"/>
                <a:gd name="connsiteX62-1405" fmla="*/ 1634246 w 1687748"/>
                <a:gd name="connsiteY62-1406" fmla="*/ 953311 h 1483468"/>
                <a:gd name="connsiteX63-1407" fmla="*/ 1653702 w 1687748"/>
                <a:gd name="connsiteY63-1408" fmla="*/ 904672 h 1483468"/>
                <a:gd name="connsiteX64-1409" fmla="*/ 1619655 w 1687748"/>
                <a:gd name="connsiteY64-1410" fmla="*/ 865762 h 1483468"/>
                <a:gd name="connsiteX65-1411" fmla="*/ 1634246 w 1687748"/>
                <a:gd name="connsiteY65-1412" fmla="*/ 826851 h 1483468"/>
                <a:gd name="connsiteX66-1413" fmla="*/ 1634246 w 1687748"/>
                <a:gd name="connsiteY66-1414" fmla="*/ 826851 h 1483468"/>
                <a:gd name="connsiteX67-1415" fmla="*/ 1663429 w 1687748"/>
                <a:gd name="connsiteY67-1416" fmla="*/ 778213 h 1483468"/>
                <a:gd name="connsiteX68-1417" fmla="*/ 1678021 w 1687748"/>
                <a:gd name="connsiteY68-1418" fmla="*/ 724711 h 1483468"/>
                <a:gd name="connsiteX69-1419" fmla="*/ 1687748 w 1687748"/>
                <a:gd name="connsiteY69-1420" fmla="*/ 705255 h 1483468"/>
                <a:gd name="connsiteX70-1421" fmla="*/ 1648838 w 1687748"/>
                <a:gd name="connsiteY70-1422" fmla="*/ 700391 h 1483468"/>
                <a:gd name="connsiteX71-1423" fmla="*/ 1682885 w 1687748"/>
                <a:gd name="connsiteY71-1424" fmla="*/ 676072 h 1483468"/>
                <a:gd name="connsiteX72-1425" fmla="*/ 1624519 w 1687748"/>
                <a:gd name="connsiteY72-1426" fmla="*/ 646889 h 1483468"/>
                <a:gd name="connsiteX73-1427" fmla="*/ 1619655 w 1687748"/>
                <a:gd name="connsiteY73-1428" fmla="*/ 617706 h 1483468"/>
                <a:gd name="connsiteX74-1429" fmla="*/ 1619655 w 1687748"/>
                <a:gd name="connsiteY74-1430" fmla="*/ 578796 h 1483468"/>
                <a:gd name="connsiteX75-1431" fmla="*/ 1614791 w 1687748"/>
                <a:gd name="connsiteY75-1432" fmla="*/ 530157 h 1483468"/>
                <a:gd name="connsiteX76-1433" fmla="*/ 1609927 w 1687748"/>
                <a:gd name="connsiteY76-1434" fmla="*/ 496111 h 1483468"/>
                <a:gd name="connsiteX77-1435" fmla="*/ 1541834 w 1687748"/>
                <a:gd name="connsiteY77-1436" fmla="*/ 539885 h 1483468"/>
                <a:gd name="connsiteX78-1437" fmla="*/ 1468876 w 1687748"/>
                <a:gd name="connsiteY78-1438" fmla="*/ 612843 h 1483468"/>
                <a:gd name="connsiteX79-1439" fmla="*/ 1395919 w 1687748"/>
                <a:gd name="connsiteY79-1440" fmla="*/ 661481 h 1483468"/>
                <a:gd name="connsiteX80-1441" fmla="*/ 1400783 w 1687748"/>
                <a:gd name="connsiteY80-1442" fmla="*/ 700391 h 1483468"/>
                <a:gd name="connsiteX81-1443" fmla="*/ 1264595 w 1687748"/>
                <a:gd name="connsiteY81-1444" fmla="*/ 763621 h 1483468"/>
                <a:gd name="connsiteX82-1445" fmla="*/ 1220821 w 1687748"/>
                <a:gd name="connsiteY82-1446" fmla="*/ 758757 h 1483468"/>
                <a:gd name="connsiteX83-1447" fmla="*/ 1191638 w 1687748"/>
                <a:gd name="connsiteY83-1448" fmla="*/ 724711 h 1483468"/>
                <a:gd name="connsiteX84-1449" fmla="*/ 1167319 w 1687748"/>
                <a:gd name="connsiteY84-1450" fmla="*/ 695528 h 1483468"/>
                <a:gd name="connsiteX85-1451" fmla="*/ 1167319 w 1687748"/>
                <a:gd name="connsiteY85-1452" fmla="*/ 695528 h 1483468"/>
                <a:gd name="connsiteX86-1453" fmla="*/ 1162455 w 1687748"/>
                <a:gd name="connsiteY86-1454" fmla="*/ 632298 h 1483468"/>
                <a:gd name="connsiteX87-1455" fmla="*/ 1123544 w 1687748"/>
                <a:gd name="connsiteY87-1456" fmla="*/ 593387 h 1483468"/>
                <a:gd name="connsiteX88-1457" fmla="*/ 1070042 w 1687748"/>
                <a:gd name="connsiteY88-1458" fmla="*/ 578796 h 1483468"/>
                <a:gd name="connsiteX89-1459" fmla="*/ 1045723 w 1687748"/>
                <a:gd name="connsiteY89-1460" fmla="*/ 607979 h 1483468"/>
                <a:gd name="connsiteX90-1461" fmla="*/ 1045723 w 1687748"/>
                <a:gd name="connsiteY90-1462" fmla="*/ 607979 h 1483468"/>
                <a:gd name="connsiteX91-1463" fmla="*/ 1026268 w 1687748"/>
                <a:gd name="connsiteY91-1464" fmla="*/ 530157 h 1483468"/>
                <a:gd name="connsiteX92-1465" fmla="*/ 967902 w 1687748"/>
                <a:gd name="connsiteY92-1466" fmla="*/ 539885 h 1483468"/>
                <a:gd name="connsiteX93-1467" fmla="*/ 904672 w 1687748"/>
                <a:gd name="connsiteY93-1468" fmla="*/ 569068 h 1483468"/>
                <a:gd name="connsiteX94-1469" fmla="*/ 909536 w 1687748"/>
                <a:gd name="connsiteY94-1470" fmla="*/ 530157 h 1483468"/>
                <a:gd name="connsiteX95-1471" fmla="*/ 870625 w 1687748"/>
                <a:gd name="connsiteY95-1472" fmla="*/ 525294 h 1483468"/>
                <a:gd name="connsiteX96-1473" fmla="*/ 812259 w 1687748"/>
                <a:gd name="connsiteY96-1474" fmla="*/ 535021 h 1483468"/>
                <a:gd name="connsiteX97-1475" fmla="*/ 783076 w 1687748"/>
                <a:gd name="connsiteY97-1476" fmla="*/ 530157 h 1483468"/>
                <a:gd name="connsiteX98-1477" fmla="*/ 773348 w 1687748"/>
                <a:gd name="connsiteY98-1478" fmla="*/ 515566 h 1483468"/>
                <a:gd name="connsiteX99-1479" fmla="*/ 783076 w 1687748"/>
                <a:gd name="connsiteY99-1480" fmla="*/ 486383 h 1483468"/>
                <a:gd name="connsiteX100-1481" fmla="*/ 783076 w 1687748"/>
                <a:gd name="connsiteY100-1482" fmla="*/ 481519 h 1483468"/>
                <a:gd name="connsiteX101-1483" fmla="*/ 729574 w 1687748"/>
                <a:gd name="connsiteY101-1484" fmla="*/ 447472 h 1483468"/>
                <a:gd name="connsiteX102-1485" fmla="*/ 729574 w 1687748"/>
                <a:gd name="connsiteY102-1486" fmla="*/ 447472 h 1483468"/>
                <a:gd name="connsiteX103-1487" fmla="*/ 710119 w 1687748"/>
                <a:gd name="connsiteY103-1488" fmla="*/ 413426 h 1483468"/>
                <a:gd name="connsiteX104-1489" fmla="*/ 695527 w 1687748"/>
                <a:gd name="connsiteY104-1490" fmla="*/ 369651 h 1483468"/>
                <a:gd name="connsiteX105-1491" fmla="*/ 695527 w 1687748"/>
                <a:gd name="connsiteY105-1492" fmla="*/ 369651 h 1483468"/>
                <a:gd name="connsiteX106-1493" fmla="*/ 632297 w 1687748"/>
                <a:gd name="connsiteY106-1494" fmla="*/ 311285 h 1483468"/>
                <a:gd name="connsiteX107-1495" fmla="*/ 612842 w 1687748"/>
                <a:gd name="connsiteY107-1496" fmla="*/ 262647 h 1483468"/>
                <a:gd name="connsiteX108-1497" fmla="*/ 622570 w 1687748"/>
                <a:gd name="connsiteY108-1498" fmla="*/ 218872 h 1483468"/>
                <a:gd name="connsiteX109-1499" fmla="*/ 569068 w 1687748"/>
                <a:gd name="connsiteY109-1500" fmla="*/ 160506 h 1483468"/>
                <a:gd name="connsiteX110-1501" fmla="*/ 535021 w 1687748"/>
                <a:gd name="connsiteY110-1502" fmla="*/ 111868 h 1483468"/>
                <a:gd name="connsiteX111-1503" fmla="*/ 530157 w 1687748"/>
                <a:gd name="connsiteY111-1504" fmla="*/ 111868 h 1483468"/>
                <a:gd name="connsiteX112-1505" fmla="*/ 432880 w 1687748"/>
                <a:gd name="connsiteY112-1506" fmla="*/ 43774 h 1483468"/>
                <a:gd name="connsiteX113-1507" fmla="*/ 389106 w 1687748"/>
                <a:gd name="connsiteY113-1508" fmla="*/ 34047 h 1483468"/>
                <a:gd name="connsiteX114-1509" fmla="*/ 330740 w 1687748"/>
                <a:gd name="connsiteY114-1510" fmla="*/ 48638 h 1483468"/>
                <a:gd name="connsiteX115-1511" fmla="*/ 252919 w 1687748"/>
                <a:gd name="connsiteY115-1512" fmla="*/ 48638 h 1483468"/>
                <a:gd name="connsiteX116-1513" fmla="*/ 252919 w 1687748"/>
                <a:gd name="connsiteY116-1514" fmla="*/ 48638 h 1483468"/>
                <a:gd name="connsiteX117-1515" fmla="*/ 243191 w 1687748"/>
                <a:gd name="connsiteY117-1516" fmla="*/ 0 h 1483468"/>
                <a:gd name="connsiteX118-1517" fmla="*/ 170234 w 1687748"/>
                <a:gd name="connsiteY118-1518" fmla="*/ 9728 h 1483468"/>
                <a:gd name="connsiteX119-1519" fmla="*/ 102140 w 1687748"/>
                <a:gd name="connsiteY119-1520" fmla="*/ 48638 h 1483468"/>
                <a:gd name="connsiteX120-1521" fmla="*/ 53502 w 1687748"/>
                <a:gd name="connsiteY120-1522" fmla="*/ 82685 h 1483468"/>
                <a:gd name="connsiteX121-1523" fmla="*/ 0 w 1687748"/>
                <a:gd name="connsiteY121-1524" fmla="*/ 150779 h 1483468"/>
                <a:gd name="connsiteX122-1525" fmla="*/ 92412 w 1687748"/>
                <a:gd name="connsiteY122-1526" fmla="*/ 418289 h 1483468"/>
                <a:gd name="connsiteX123-1527" fmla="*/ 126459 w 1687748"/>
                <a:gd name="connsiteY123-1528" fmla="*/ 452336 h 1483468"/>
                <a:gd name="connsiteX124-1529" fmla="*/ 141051 w 1687748"/>
                <a:gd name="connsiteY124-1530" fmla="*/ 462064 h 1483468"/>
                <a:gd name="connsiteX125-1531" fmla="*/ 141051 w 1687748"/>
                <a:gd name="connsiteY125-1532" fmla="*/ 471791 h 1483468"/>
                <a:gd name="connsiteX126-1533" fmla="*/ 194553 w 1687748"/>
                <a:gd name="connsiteY126-1534" fmla="*/ 870626 h 1483468"/>
                <a:gd name="connsiteX127-1535" fmla="*/ 452336 w 1687748"/>
                <a:gd name="connsiteY127-1536" fmla="*/ 1191638 h 1483468"/>
                <a:gd name="connsiteX0-1537" fmla="*/ 452336 w 1687748"/>
                <a:gd name="connsiteY0-1538" fmla="*/ 1191638 h 1483468"/>
                <a:gd name="connsiteX1-1539" fmla="*/ 520429 w 1687748"/>
                <a:gd name="connsiteY1-1540" fmla="*/ 1167319 h 1483468"/>
                <a:gd name="connsiteX2-1541" fmla="*/ 549612 w 1687748"/>
                <a:gd name="connsiteY2-1542" fmla="*/ 1201366 h 1483468"/>
                <a:gd name="connsiteX3-1543" fmla="*/ 564204 w 1687748"/>
                <a:gd name="connsiteY3-1544" fmla="*/ 1250004 h 1483468"/>
                <a:gd name="connsiteX4-1545" fmla="*/ 612842 w 1687748"/>
                <a:gd name="connsiteY4-1546" fmla="*/ 1293779 h 1483468"/>
                <a:gd name="connsiteX5-1547" fmla="*/ 671208 w 1687748"/>
                <a:gd name="connsiteY5-1548" fmla="*/ 1298643 h 1483468"/>
                <a:gd name="connsiteX6-1549" fmla="*/ 690663 w 1687748"/>
                <a:gd name="connsiteY6-1550" fmla="*/ 1274323 h 1483468"/>
                <a:gd name="connsiteX7-1551" fmla="*/ 729574 w 1687748"/>
                <a:gd name="connsiteY7-1552" fmla="*/ 1245140 h 1483468"/>
                <a:gd name="connsiteX8-1553" fmla="*/ 773348 w 1687748"/>
                <a:gd name="connsiteY8-1554" fmla="*/ 1211094 h 1483468"/>
                <a:gd name="connsiteX9-1555" fmla="*/ 812259 w 1687748"/>
                <a:gd name="connsiteY9-1556" fmla="*/ 1220821 h 1483468"/>
                <a:gd name="connsiteX10-1557" fmla="*/ 812259 w 1687748"/>
                <a:gd name="connsiteY10-1558" fmla="*/ 1250004 h 1483468"/>
                <a:gd name="connsiteX11-1559" fmla="*/ 812259 w 1687748"/>
                <a:gd name="connsiteY11-1560" fmla="*/ 1293779 h 1483468"/>
                <a:gd name="connsiteX12-1561" fmla="*/ 812259 w 1687748"/>
                <a:gd name="connsiteY12-1562" fmla="*/ 1293779 h 1483468"/>
                <a:gd name="connsiteX13-1563" fmla="*/ 885217 w 1687748"/>
                <a:gd name="connsiteY13-1564" fmla="*/ 1274323 h 1483468"/>
                <a:gd name="connsiteX14-1565" fmla="*/ 914400 w 1687748"/>
                <a:gd name="connsiteY14-1566" fmla="*/ 1259732 h 1483468"/>
                <a:gd name="connsiteX15-1567" fmla="*/ 933855 w 1687748"/>
                <a:gd name="connsiteY15-1568" fmla="*/ 1313234 h 1483468"/>
                <a:gd name="connsiteX16-1569" fmla="*/ 997085 w 1687748"/>
                <a:gd name="connsiteY16-1570" fmla="*/ 1337553 h 1483468"/>
                <a:gd name="connsiteX17-1571" fmla="*/ 997085 w 1687748"/>
                <a:gd name="connsiteY17-1572" fmla="*/ 1337553 h 1483468"/>
                <a:gd name="connsiteX18-1573" fmla="*/ 1035995 w 1687748"/>
                <a:gd name="connsiteY18-1574" fmla="*/ 1410511 h 1483468"/>
                <a:gd name="connsiteX19-1575" fmla="*/ 1035995 w 1687748"/>
                <a:gd name="connsiteY19-1576" fmla="*/ 1410511 h 1483468"/>
                <a:gd name="connsiteX20-1577" fmla="*/ 1084634 w 1687748"/>
                <a:gd name="connsiteY20-1578" fmla="*/ 1395919 h 1483468"/>
                <a:gd name="connsiteX21-1579" fmla="*/ 1079770 w 1687748"/>
                <a:gd name="connsiteY21-1580" fmla="*/ 1371600 h 1483468"/>
                <a:gd name="connsiteX22-1581" fmla="*/ 1079770 w 1687748"/>
                <a:gd name="connsiteY22-1582" fmla="*/ 1371600 h 1483468"/>
                <a:gd name="connsiteX23-1583" fmla="*/ 1108953 w 1687748"/>
                <a:gd name="connsiteY23-1584" fmla="*/ 1342417 h 1483468"/>
                <a:gd name="connsiteX24-1585" fmla="*/ 1172183 w 1687748"/>
                <a:gd name="connsiteY24-1586" fmla="*/ 1425102 h 1483468"/>
                <a:gd name="connsiteX25-1587" fmla="*/ 1211093 w 1687748"/>
                <a:gd name="connsiteY25-1588" fmla="*/ 1483468 h 1483468"/>
                <a:gd name="connsiteX26-1589" fmla="*/ 1245140 w 1687748"/>
                <a:gd name="connsiteY26-1590" fmla="*/ 1464013 h 1483468"/>
                <a:gd name="connsiteX27-1591" fmla="*/ 1279187 w 1687748"/>
                <a:gd name="connsiteY27-1592" fmla="*/ 1468877 h 1483468"/>
                <a:gd name="connsiteX28-1593" fmla="*/ 1288914 w 1687748"/>
                <a:gd name="connsiteY28-1594" fmla="*/ 1434830 h 1483468"/>
                <a:gd name="connsiteX29-1595" fmla="*/ 1288914 w 1687748"/>
                <a:gd name="connsiteY29-1596" fmla="*/ 1410511 h 1483468"/>
                <a:gd name="connsiteX30-1597" fmla="*/ 1313234 w 1687748"/>
                <a:gd name="connsiteY30-1598" fmla="*/ 1391055 h 1483468"/>
                <a:gd name="connsiteX31-1599" fmla="*/ 1357008 w 1687748"/>
                <a:gd name="connsiteY31-1600" fmla="*/ 1386191 h 1483468"/>
                <a:gd name="connsiteX32-1601" fmla="*/ 1357008 w 1687748"/>
                <a:gd name="connsiteY32-1602" fmla="*/ 1386191 h 1483468"/>
                <a:gd name="connsiteX33-1603" fmla="*/ 1357008 w 1687748"/>
                <a:gd name="connsiteY33-1604" fmla="*/ 1386191 h 1483468"/>
                <a:gd name="connsiteX34-1605" fmla="*/ 1395919 w 1687748"/>
                <a:gd name="connsiteY34-1606" fmla="*/ 1366736 h 1483468"/>
                <a:gd name="connsiteX35-1607" fmla="*/ 1415374 w 1687748"/>
                <a:gd name="connsiteY35-1608" fmla="*/ 1420238 h 1483468"/>
                <a:gd name="connsiteX36-1609" fmla="*/ 1449421 w 1687748"/>
                <a:gd name="connsiteY36-1610" fmla="*/ 1444557 h 1483468"/>
                <a:gd name="connsiteX37-1611" fmla="*/ 1493195 w 1687748"/>
                <a:gd name="connsiteY37-1612" fmla="*/ 1464013 h 1483468"/>
                <a:gd name="connsiteX38-1613" fmla="*/ 1512651 w 1687748"/>
                <a:gd name="connsiteY38-1614" fmla="*/ 1439694 h 1483468"/>
                <a:gd name="connsiteX39-1615" fmla="*/ 1512651 w 1687748"/>
                <a:gd name="connsiteY39-1616" fmla="*/ 1439694 h 1483468"/>
                <a:gd name="connsiteX40-1617" fmla="*/ 1493195 w 1687748"/>
                <a:gd name="connsiteY40-1618" fmla="*/ 1361872 h 1483468"/>
                <a:gd name="connsiteX41-1619" fmla="*/ 1493195 w 1687748"/>
                <a:gd name="connsiteY41-1620" fmla="*/ 1361872 h 1483468"/>
                <a:gd name="connsiteX42-1621" fmla="*/ 1468876 w 1687748"/>
                <a:gd name="connsiteY42-1622" fmla="*/ 1327826 h 1483468"/>
                <a:gd name="connsiteX43-1623" fmla="*/ 1439693 w 1687748"/>
                <a:gd name="connsiteY43-1624" fmla="*/ 1293779 h 1483468"/>
                <a:gd name="connsiteX44-1625" fmla="*/ 1444557 w 1687748"/>
                <a:gd name="connsiteY44-1626" fmla="*/ 1284051 h 1483468"/>
                <a:gd name="connsiteX45-1627" fmla="*/ 1444557 w 1687748"/>
                <a:gd name="connsiteY45-1628" fmla="*/ 1245140 h 1483468"/>
                <a:gd name="connsiteX46-1629" fmla="*/ 1429966 w 1687748"/>
                <a:gd name="connsiteY46-1630" fmla="*/ 1220821 h 1483468"/>
                <a:gd name="connsiteX47-1631" fmla="*/ 1400783 w 1687748"/>
                <a:gd name="connsiteY47-1632" fmla="*/ 1191638 h 1483468"/>
                <a:gd name="connsiteX48-1633" fmla="*/ 1400783 w 1687748"/>
                <a:gd name="connsiteY48-1634" fmla="*/ 1191638 h 1483468"/>
                <a:gd name="connsiteX49-1635" fmla="*/ 1444557 w 1687748"/>
                <a:gd name="connsiteY49-1636" fmla="*/ 1138136 h 1483468"/>
                <a:gd name="connsiteX50-1637" fmla="*/ 1464012 w 1687748"/>
                <a:gd name="connsiteY50-1638" fmla="*/ 1157591 h 1483468"/>
                <a:gd name="connsiteX51-1639" fmla="*/ 1483468 w 1687748"/>
                <a:gd name="connsiteY51-1640" fmla="*/ 1104089 h 1483468"/>
                <a:gd name="connsiteX52-1641" fmla="*/ 1522378 w 1687748"/>
                <a:gd name="connsiteY52-1642" fmla="*/ 1118681 h 1483468"/>
                <a:gd name="connsiteX53-1643" fmla="*/ 1614791 w 1687748"/>
                <a:gd name="connsiteY53-1644" fmla="*/ 1123545 h 1483468"/>
                <a:gd name="connsiteX54-1645" fmla="*/ 1532106 w 1687748"/>
                <a:gd name="connsiteY54-1646" fmla="*/ 1104090 h 1483468"/>
                <a:gd name="connsiteX55-1647" fmla="*/ 1590472 w 1687748"/>
                <a:gd name="connsiteY55-1648" fmla="*/ 1123545 h 1483468"/>
                <a:gd name="connsiteX56-1649" fmla="*/ 1595336 w 1687748"/>
                <a:gd name="connsiteY56-1650" fmla="*/ 1104090 h 1483468"/>
                <a:gd name="connsiteX57-1651" fmla="*/ 1600199 w 1687748"/>
                <a:gd name="connsiteY57-1652" fmla="*/ 1108953 h 1483468"/>
                <a:gd name="connsiteX58-1653" fmla="*/ 1585608 w 1687748"/>
                <a:gd name="connsiteY58-1654" fmla="*/ 1099226 h 1483468"/>
                <a:gd name="connsiteX59-1655" fmla="*/ 1590472 w 1687748"/>
                <a:gd name="connsiteY59-1656" fmla="*/ 1099225 h 1483468"/>
                <a:gd name="connsiteX60-1657" fmla="*/ 1619655 w 1687748"/>
                <a:gd name="connsiteY60-1658" fmla="*/ 1021404 h 1483468"/>
                <a:gd name="connsiteX61-1659" fmla="*/ 1653702 w 1687748"/>
                <a:gd name="connsiteY61-1660" fmla="*/ 972766 h 1483468"/>
                <a:gd name="connsiteX62-1661" fmla="*/ 1634246 w 1687748"/>
                <a:gd name="connsiteY62-1662" fmla="*/ 953311 h 1483468"/>
                <a:gd name="connsiteX63-1663" fmla="*/ 1653702 w 1687748"/>
                <a:gd name="connsiteY63-1664" fmla="*/ 904672 h 1483468"/>
                <a:gd name="connsiteX64-1665" fmla="*/ 1619655 w 1687748"/>
                <a:gd name="connsiteY64-1666" fmla="*/ 865762 h 1483468"/>
                <a:gd name="connsiteX65-1667" fmla="*/ 1634246 w 1687748"/>
                <a:gd name="connsiteY65-1668" fmla="*/ 826851 h 1483468"/>
                <a:gd name="connsiteX66-1669" fmla="*/ 1634246 w 1687748"/>
                <a:gd name="connsiteY66-1670" fmla="*/ 826851 h 1483468"/>
                <a:gd name="connsiteX67-1671" fmla="*/ 1663429 w 1687748"/>
                <a:gd name="connsiteY67-1672" fmla="*/ 778213 h 1483468"/>
                <a:gd name="connsiteX68-1673" fmla="*/ 1678021 w 1687748"/>
                <a:gd name="connsiteY68-1674" fmla="*/ 724711 h 1483468"/>
                <a:gd name="connsiteX69-1675" fmla="*/ 1687748 w 1687748"/>
                <a:gd name="connsiteY69-1676" fmla="*/ 705255 h 1483468"/>
                <a:gd name="connsiteX70-1677" fmla="*/ 1648838 w 1687748"/>
                <a:gd name="connsiteY70-1678" fmla="*/ 700391 h 1483468"/>
                <a:gd name="connsiteX71-1679" fmla="*/ 1682885 w 1687748"/>
                <a:gd name="connsiteY71-1680" fmla="*/ 676072 h 1483468"/>
                <a:gd name="connsiteX72-1681" fmla="*/ 1624519 w 1687748"/>
                <a:gd name="connsiteY72-1682" fmla="*/ 646889 h 1483468"/>
                <a:gd name="connsiteX73-1683" fmla="*/ 1619655 w 1687748"/>
                <a:gd name="connsiteY73-1684" fmla="*/ 617706 h 1483468"/>
                <a:gd name="connsiteX74-1685" fmla="*/ 1619655 w 1687748"/>
                <a:gd name="connsiteY74-1686" fmla="*/ 578796 h 1483468"/>
                <a:gd name="connsiteX75-1687" fmla="*/ 1614791 w 1687748"/>
                <a:gd name="connsiteY75-1688" fmla="*/ 530157 h 1483468"/>
                <a:gd name="connsiteX76-1689" fmla="*/ 1609927 w 1687748"/>
                <a:gd name="connsiteY76-1690" fmla="*/ 496111 h 1483468"/>
                <a:gd name="connsiteX77-1691" fmla="*/ 1541834 w 1687748"/>
                <a:gd name="connsiteY77-1692" fmla="*/ 539885 h 1483468"/>
                <a:gd name="connsiteX78-1693" fmla="*/ 1468876 w 1687748"/>
                <a:gd name="connsiteY78-1694" fmla="*/ 612843 h 1483468"/>
                <a:gd name="connsiteX79-1695" fmla="*/ 1395919 w 1687748"/>
                <a:gd name="connsiteY79-1696" fmla="*/ 661481 h 1483468"/>
                <a:gd name="connsiteX80-1697" fmla="*/ 1400783 w 1687748"/>
                <a:gd name="connsiteY80-1698" fmla="*/ 700391 h 1483468"/>
                <a:gd name="connsiteX81-1699" fmla="*/ 1264595 w 1687748"/>
                <a:gd name="connsiteY81-1700" fmla="*/ 763621 h 1483468"/>
                <a:gd name="connsiteX82-1701" fmla="*/ 1220821 w 1687748"/>
                <a:gd name="connsiteY82-1702" fmla="*/ 758757 h 1483468"/>
                <a:gd name="connsiteX83-1703" fmla="*/ 1191638 w 1687748"/>
                <a:gd name="connsiteY83-1704" fmla="*/ 724711 h 1483468"/>
                <a:gd name="connsiteX84-1705" fmla="*/ 1167319 w 1687748"/>
                <a:gd name="connsiteY84-1706" fmla="*/ 695528 h 1483468"/>
                <a:gd name="connsiteX85-1707" fmla="*/ 1167319 w 1687748"/>
                <a:gd name="connsiteY85-1708" fmla="*/ 695528 h 1483468"/>
                <a:gd name="connsiteX86-1709" fmla="*/ 1162455 w 1687748"/>
                <a:gd name="connsiteY86-1710" fmla="*/ 632298 h 1483468"/>
                <a:gd name="connsiteX87-1711" fmla="*/ 1123544 w 1687748"/>
                <a:gd name="connsiteY87-1712" fmla="*/ 593387 h 1483468"/>
                <a:gd name="connsiteX88-1713" fmla="*/ 1070042 w 1687748"/>
                <a:gd name="connsiteY88-1714" fmla="*/ 578796 h 1483468"/>
                <a:gd name="connsiteX89-1715" fmla="*/ 1045723 w 1687748"/>
                <a:gd name="connsiteY89-1716" fmla="*/ 607979 h 1483468"/>
                <a:gd name="connsiteX90-1717" fmla="*/ 1045723 w 1687748"/>
                <a:gd name="connsiteY90-1718" fmla="*/ 607979 h 1483468"/>
                <a:gd name="connsiteX91-1719" fmla="*/ 1026268 w 1687748"/>
                <a:gd name="connsiteY91-1720" fmla="*/ 530157 h 1483468"/>
                <a:gd name="connsiteX92-1721" fmla="*/ 967902 w 1687748"/>
                <a:gd name="connsiteY92-1722" fmla="*/ 539885 h 1483468"/>
                <a:gd name="connsiteX93-1723" fmla="*/ 904672 w 1687748"/>
                <a:gd name="connsiteY93-1724" fmla="*/ 569068 h 1483468"/>
                <a:gd name="connsiteX94-1725" fmla="*/ 909536 w 1687748"/>
                <a:gd name="connsiteY94-1726" fmla="*/ 530157 h 1483468"/>
                <a:gd name="connsiteX95-1727" fmla="*/ 870625 w 1687748"/>
                <a:gd name="connsiteY95-1728" fmla="*/ 525294 h 1483468"/>
                <a:gd name="connsiteX96-1729" fmla="*/ 812259 w 1687748"/>
                <a:gd name="connsiteY96-1730" fmla="*/ 535021 h 1483468"/>
                <a:gd name="connsiteX97-1731" fmla="*/ 783076 w 1687748"/>
                <a:gd name="connsiteY97-1732" fmla="*/ 530157 h 1483468"/>
                <a:gd name="connsiteX98-1733" fmla="*/ 773348 w 1687748"/>
                <a:gd name="connsiteY98-1734" fmla="*/ 515566 h 1483468"/>
                <a:gd name="connsiteX99-1735" fmla="*/ 783076 w 1687748"/>
                <a:gd name="connsiteY99-1736" fmla="*/ 486383 h 1483468"/>
                <a:gd name="connsiteX100-1737" fmla="*/ 783076 w 1687748"/>
                <a:gd name="connsiteY100-1738" fmla="*/ 481519 h 1483468"/>
                <a:gd name="connsiteX101-1739" fmla="*/ 729574 w 1687748"/>
                <a:gd name="connsiteY101-1740" fmla="*/ 447472 h 1483468"/>
                <a:gd name="connsiteX102-1741" fmla="*/ 729574 w 1687748"/>
                <a:gd name="connsiteY102-1742" fmla="*/ 447472 h 1483468"/>
                <a:gd name="connsiteX103-1743" fmla="*/ 710119 w 1687748"/>
                <a:gd name="connsiteY103-1744" fmla="*/ 413426 h 1483468"/>
                <a:gd name="connsiteX104-1745" fmla="*/ 695527 w 1687748"/>
                <a:gd name="connsiteY104-1746" fmla="*/ 369651 h 1483468"/>
                <a:gd name="connsiteX105-1747" fmla="*/ 695527 w 1687748"/>
                <a:gd name="connsiteY105-1748" fmla="*/ 369651 h 1483468"/>
                <a:gd name="connsiteX106-1749" fmla="*/ 632297 w 1687748"/>
                <a:gd name="connsiteY106-1750" fmla="*/ 311285 h 1483468"/>
                <a:gd name="connsiteX107-1751" fmla="*/ 612842 w 1687748"/>
                <a:gd name="connsiteY107-1752" fmla="*/ 262647 h 1483468"/>
                <a:gd name="connsiteX108-1753" fmla="*/ 622570 w 1687748"/>
                <a:gd name="connsiteY108-1754" fmla="*/ 218872 h 1483468"/>
                <a:gd name="connsiteX109-1755" fmla="*/ 569068 w 1687748"/>
                <a:gd name="connsiteY109-1756" fmla="*/ 160506 h 1483468"/>
                <a:gd name="connsiteX110-1757" fmla="*/ 535021 w 1687748"/>
                <a:gd name="connsiteY110-1758" fmla="*/ 111868 h 1483468"/>
                <a:gd name="connsiteX111-1759" fmla="*/ 530157 w 1687748"/>
                <a:gd name="connsiteY111-1760" fmla="*/ 111868 h 1483468"/>
                <a:gd name="connsiteX112-1761" fmla="*/ 432880 w 1687748"/>
                <a:gd name="connsiteY112-1762" fmla="*/ 43774 h 1483468"/>
                <a:gd name="connsiteX113-1763" fmla="*/ 389106 w 1687748"/>
                <a:gd name="connsiteY113-1764" fmla="*/ 34047 h 1483468"/>
                <a:gd name="connsiteX114-1765" fmla="*/ 330740 w 1687748"/>
                <a:gd name="connsiteY114-1766" fmla="*/ 48638 h 1483468"/>
                <a:gd name="connsiteX115-1767" fmla="*/ 252919 w 1687748"/>
                <a:gd name="connsiteY115-1768" fmla="*/ 48638 h 1483468"/>
                <a:gd name="connsiteX116-1769" fmla="*/ 252919 w 1687748"/>
                <a:gd name="connsiteY116-1770" fmla="*/ 48638 h 1483468"/>
                <a:gd name="connsiteX117-1771" fmla="*/ 243191 w 1687748"/>
                <a:gd name="connsiteY117-1772" fmla="*/ 0 h 1483468"/>
                <a:gd name="connsiteX118-1773" fmla="*/ 170234 w 1687748"/>
                <a:gd name="connsiteY118-1774" fmla="*/ 9728 h 1483468"/>
                <a:gd name="connsiteX119-1775" fmla="*/ 102140 w 1687748"/>
                <a:gd name="connsiteY119-1776" fmla="*/ 48638 h 1483468"/>
                <a:gd name="connsiteX120-1777" fmla="*/ 53502 w 1687748"/>
                <a:gd name="connsiteY120-1778" fmla="*/ 82685 h 1483468"/>
                <a:gd name="connsiteX121-1779" fmla="*/ 0 w 1687748"/>
                <a:gd name="connsiteY121-1780" fmla="*/ 150779 h 1483468"/>
                <a:gd name="connsiteX122-1781" fmla="*/ 92412 w 1687748"/>
                <a:gd name="connsiteY122-1782" fmla="*/ 418289 h 1483468"/>
                <a:gd name="connsiteX123-1783" fmla="*/ 126459 w 1687748"/>
                <a:gd name="connsiteY123-1784" fmla="*/ 452336 h 1483468"/>
                <a:gd name="connsiteX124-1785" fmla="*/ 141051 w 1687748"/>
                <a:gd name="connsiteY124-1786" fmla="*/ 462064 h 1483468"/>
                <a:gd name="connsiteX125-1787" fmla="*/ 141051 w 1687748"/>
                <a:gd name="connsiteY125-1788" fmla="*/ 471791 h 1483468"/>
                <a:gd name="connsiteX126-1789" fmla="*/ 194553 w 1687748"/>
                <a:gd name="connsiteY126-1790" fmla="*/ 870626 h 1483468"/>
                <a:gd name="connsiteX127-1791" fmla="*/ 452336 w 1687748"/>
                <a:gd name="connsiteY127-1792" fmla="*/ 1191638 h 1483468"/>
                <a:gd name="connsiteX0-1793" fmla="*/ 452336 w 1687748"/>
                <a:gd name="connsiteY0-1794" fmla="*/ 1191638 h 1483468"/>
                <a:gd name="connsiteX1-1795" fmla="*/ 520429 w 1687748"/>
                <a:gd name="connsiteY1-1796" fmla="*/ 1167319 h 1483468"/>
                <a:gd name="connsiteX2-1797" fmla="*/ 549612 w 1687748"/>
                <a:gd name="connsiteY2-1798" fmla="*/ 1201366 h 1483468"/>
                <a:gd name="connsiteX3-1799" fmla="*/ 564204 w 1687748"/>
                <a:gd name="connsiteY3-1800" fmla="*/ 1250004 h 1483468"/>
                <a:gd name="connsiteX4-1801" fmla="*/ 612842 w 1687748"/>
                <a:gd name="connsiteY4-1802" fmla="*/ 1293779 h 1483468"/>
                <a:gd name="connsiteX5-1803" fmla="*/ 671208 w 1687748"/>
                <a:gd name="connsiteY5-1804" fmla="*/ 1298643 h 1483468"/>
                <a:gd name="connsiteX6-1805" fmla="*/ 690663 w 1687748"/>
                <a:gd name="connsiteY6-1806" fmla="*/ 1274323 h 1483468"/>
                <a:gd name="connsiteX7-1807" fmla="*/ 729574 w 1687748"/>
                <a:gd name="connsiteY7-1808" fmla="*/ 1245140 h 1483468"/>
                <a:gd name="connsiteX8-1809" fmla="*/ 773348 w 1687748"/>
                <a:gd name="connsiteY8-1810" fmla="*/ 1211094 h 1483468"/>
                <a:gd name="connsiteX9-1811" fmla="*/ 812259 w 1687748"/>
                <a:gd name="connsiteY9-1812" fmla="*/ 1220821 h 1483468"/>
                <a:gd name="connsiteX10-1813" fmla="*/ 812259 w 1687748"/>
                <a:gd name="connsiteY10-1814" fmla="*/ 1250004 h 1483468"/>
                <a:gd name="connsiteX11-1815" fmla="*/ 812259 w 1687748"/>
                <a:gd name="connsiteY11-1816" fmla="*/ 1293779 h 1483468"/>
                <a:gd name="connsiteX12-1817" fmla="*/ 812259 w 1687748"/>
                <a:gd name="connsiteY12-1818" fmla="*/ 1293779 h 1483468"/>
                <a:gd name="connsiteX13-1819" fmla="*/ 885217 w 1687748"/>
                <a:gd name="connsiteY13-1820" fmla="*/ 1274323 h 1483468"/>
                <a:gd name="connsiteX14-1821" fmla="*/ 914400 w 1687748"/>
                <a:gd name="connsiteY14-1822" fmla="*/ 1259732 h 1483468"/>
                <a:gd name="connsiteX15-1823" fmla="*/ 933855 w 1687748"/>
                <a:gd name="connsiteY15-1824" fmla="*/ 1313234 h 1483468"/>
                <a:gd name="connsiteX16-1825" fmla="*/ 997085 w 1687748"/>
                <a:gd name="connsiteY16-1826" fmla="*/ 1337553 h 1483468"/>
                <a:gd name="connsiteX17-1827" fmla="*/ 997085 w 1687748"/>
                <a:gd name="connsiteY17-1828" fmla="*/ 1337553 h 1483468"/>
                <a:gd name="connsiteX18-1829" fmla="*/ 1035995 w 1687748"/>
                <a:gd name="connsiteY18-1830" fmla="*/ 1410511 h 1483468"/>
                <a:gd name="connsiteX19-1831" fmla="*/ 1035995 w 1687748"/>
                <a:gd name="connsiteY19-1832" fmla="*/ 1410511 h 1483468"/>
                <a:gd name="connsiteX20-1833" fmla="*/ 1084634 w 1687748"/>
                <a:gd name="connsiteY20-1834" fmla="*/ 1395919 h 1483468"/>
                <a:gd name="connsiteX21-1835" fmla="*/ 1079770 w 1687748"/>
                <a:gd name="connsiteY21-1836" fmla="*/ 1371600 h 1483468"/>
                <a:gd name="connsiteX22-1837" fmla="*/ 1079770 w 1687748"/>
                <a:gd name="connsiteY22-1838" fmla="*/ 1371600 h 1483468"/>
                <a:gd name="connsiteX23-1839" fmla="*/ 1108953 w 1687748"/>
                <a:gd name="connsiteY23-1840" fmla="*/ 1342417 h 1483468"/>
                <a:gd name="connsiteX24-1841" fmla="*/ 1172183 w 1687748"/>
                <a:gd name="connsiteY24-1842" fmla="*/ 1425102 h 1483468"/>
                <a:gd name="connsiteX25-1843" fmla="*/ 1211093 w 1687748"/>
                <a:gd name="connsiteY25-1844" fmla="*/ 1483468 h 1483468"/>
                <a:gd name="connsiteX26-1845" fmla="*/ 1245140 w 1687748"/>
                <a:gd name="connsiteY26-1846" fmla="*/ 1464013 h 1483468"/>
                <a:gd name="connsiteX27-1847" fmla="*/ 1279187 w 1687748"/>
                <a:gd name="connsiteY27-1848" fmla="*/ 1468877 h 1483468"/>
                <a:gd name="connsiteX28-1849" fmla="*/ 1288914 w 1687748"/>
                <a:gd name="connsiteY28-1850" fmla="*/ 1434830 h 1483468"/>
                <a:gd name="connsiteX29-1851" fmla="*/ 1288914 w 1687748"/>
                <a:gd name="connsiteY29-1852" fmla="*/ 1410511 h 1483468"/>
                <a:gd name="connsiteX30-1853" fmla="*/ 1313234 w 1687748"/>
                <a:gd name="connsiteY30-1854" fmla="*/ 1391055 h 1483468"/>
                <a:gd name="connsiteX31-1855" fmla="*/ 1357008 w 1687748"/>
                <a:gd name="connsiteY31-1856" fmla="*/ 1386191 h 1483468"/>
                <a:gd name="connsiteX32-1857" fmla="*/ 1357008 w 1687748"/>
                <a:gd name="connsiteY32-1858" fmla="*/ 1386191 h 1483468"/>
                <a:gd name="connsiteX33-1859" fmla="*/ 1357008 w 1687748"/>
                <a:gd name="connsiteY33-1860" fmla="*/ 1386191 h 1483468"/>
                <a:gd name="connsiteX34-1861" fmla="*/ 1395919 w 1687748"/>
                <a:gd name="connsiteY34-1862" fmla="*/ 1366736 h 1483468"/>
                <a:gd name="connsiteX35-1863" fmla="*/ 1415374 w 1687748"/>
                <a:gd name="connsiteY35-1864" fmla="*/ 1420238 h 1483468"/>
                <a:gd name="connsiteX36-1865" fmla="*/ 1449421 w 1687748"/>
                <a:gd name="connsiteY36-1866" fmla="*/ 1444557 h 1483468"/>
                <a:gd name="connsiteX37-1867" fmla="*/ 1493195 w 1687748"/>
                <a:gd name="connsiteY37-1868" fmla="*/ 1464013 h 1483468"/>
                <a:gd name="connsiteX38-1869" fmla="*/ 1512651 w 1687748"/>
                <a:gd name="connsiteY38-1870" fmla="*/ 1439694 h 1483468"/>
                <a:gd name="connsiteX39-1871" fmla="*/ 1512651 w 1687748"/>
                <a:gd name="connsiteY39-1872" fmla="*/ 1439694 h 1483468"/>
                <a:gd name="connsiteX40-1873" fmla="*/ 1493195 w 1687748"/>
                <a:gd name="connsiteY40-1874" fmla="*/ 1361872 h 1483468"/>
                <a:gd name="connsiteX41-1875" fmla="*/ 1493195 w 1687748"/>
                <a:gd name="connsiteY41-1876" fmla="*/ 1361872 h 1483468"/>
                <a:gd name="connsiteX42-1877" fmla="*/ 1468876 w 1687748"/>
                <a:gd name="connsiteY42-1878" fmla="*/ 1327826 h 1483468"/>
                <a:gd name="connsiteX43-1879" fmla="*/ 1439693 w 1687748"/>
                <a:gd name="connsiteY43-1880" fmla="*/ 1293779 h 1483468"/>
                <a:gd name="connsiteX44-1881" fmla="*/ 1444557 w 1687748"/>
                <a:gd name="connsiteY44-1882" fmla="*/ 1284051 h 1483468"/>
                <a:gd name="connsiteX45-1883" fmla="*/ 1444557 w 1687748"/>
                <a:gd name="connsiteY45-1884" fmla="*/ 1245140 h 1483468"/>
                <a:gd name="connsiteX46-1885" fmla="*/ 1429966 w 1687748"/>
                <a:gd name="connsiteY46-1886" fmla="*/ 1220821 h 1483468"/>
                <a:gd name="connsiteX47-1887" fmla="*/ 1400783 w 1687748"/>
                <a:gd name="connsiteY47-1888" fmla="*/ 1191638 h 1483468"/>
                <a:gd name="connsiteX48-1889" fmla="*/ 1400783 w 1687748"/>
                <a:gd name="connsiteY48-1890" fmla="*/ 1191638 h 1483468"/>
                <a:gd name="connsiteX49-1891" fmla="*/ 1444557 w 1687748"/>
                <a:gd name="connsiteY49-1892" fmla="*/ 1138136 h 1483468"/>
                <a:gd name="connsiteX50-1893" fmla="*/ 1464012 w 1687748"/>
                <a:gd name="connsiteY50-1894" fmla="*/ 1157591 h 1483468"/>
                <a:gd name="connsiteX51-1895" fmla="*/ 1483468 w 1687748"/>
                <a:gd name="connsiteY51-1896" fmla="*/ 1104089 h 1483468"/>
                <a:gd name="connsiteX52-1897" fmla="*/ 1522378 w 1687748"/>
                <a:gd name="connsiteY52-1898" fmla="*/ 1118681 h 1483468"/>
                <a:gd name="connsiteX53-1899" fmla="*/ 1614791 w 1687748"/>
                <a:gd name="connsiteY53-1900" fmla="*/ 1123545 h 1483468"/>
                <a:gd name="connsiteX54-1901" fmla="*/ 1532106 w 1687748"/>
                <a:gd name="connsiteY54-1902" fmla="*/ 1104090 h 1483468"/>
                <a:gd name="connsiteX55-1903" fmla="*/ 1517515 w 1687748"/>
                <a:gd name="connsiteY55-1904" fmla="*/ 1099226 h 1483468"/>
                <a:gd name="connsiteX56-1905" fmla="*/ 1595336 w 1687748"/>
                <a:gd name="connsiteY56-1906" fmla="*/ 1104090 h 1483468"/>
                <a:gd name="connsiteX57-1907" fmla="*/ 1600199 w 1687748"/>
                <a:gd name="connsiteY57-1908" fmla="*/ 1108953 h 1483468"/>
                <a:gd name="connsiteX58-1909" fmla="*/ 1585608 w 1687748"/>
                <a:gd name="connsiteY58-1910" fmla="*/ 1099226 h 1483468"/>
                <a:gd name="connsiteX59-1911" fmla="*/ 1590472 w 1687748"/>
                <a:gd name="connsiteY59-1912" fmla="*/ 1099225 h 1483468"/>
                <a:gd name="connsiteX60-1913" fmla="*/ 1619655 w 1687748"/>
                <a:gd name="connsiteY60-1914" fmla="*/ 1021404 h 1483468"/>
                <a:gd name="connsiteX61-1915" fmla="*/ 1653702 w 1687748"/>
                <a:gd name="connsiteY61-1916" fmla="*/ 972766 h 1483468"/>
                <a:gd name="connsiteX62-1917" fmla="*/ 1634246 w 1687748"/>
                <a:gd name="connsiteY62-1918" fmla="*/ 953311 h 1483468"/>
                <a:gd name="connsiteX63-1919" fmla="*/ 1653702 w 1687748"/>
                <a:gd name="connsiteY63-1920" fmla="*/ 904672 h 1483468"/>
                <a:gd name="connsiteX64-1921" fmla="*/ 1619655 w 1687748"/>
                <a:gd name="connsiteY64-1922" fmla="*/ 865762 h 1483468"/>
                <a:gd name="connsiteX65-1923" fmla="*/ 1634246 w 1687748"/>
                <a:gd name="connsiteY65-1924" fmla="*/ 826851 h 1483468"/>
                <a:gd name="connsiteX66-1925" fmla="*/ 1634246 w 1687748"/>
                <a:gd name="connsiteY66-1926" fmla="*/ 826851 h 1483468"/>
                <a:gd name="connsiteX67-1927" fmla="*/ 1663429 w 1687748"/>
                <a:gd name="connsiteY67-1928" fmla="*/ 778213 h 1483468"/>
                <a:gd name="connsiteX68-1929" fmla="*/ 1678021 w 1687748"/>
                <a:gd name="connsiteY68-1930" fmla="*/ 724711 h 1483468"/>
                <a:gd name="connsiteX69-1931" fmla="*/ 1687748 w 1687748"/>
                <a:gd name="connsiteY69-1932" fmla="*/ 705255 h 1483468"/>
                <a:gd name="connsiteX70-1933" fmla="*/ 1648838 w 1687748"/>
                <a:gd name="connsiteY70-1934" fmla="*/ 700391 h 1483468"/>
                <a:gd name="connsiteX71-1935" fmla="*/ 1682885 w 1687748"/>
                <a:gd name="connsiteY71-1936" fmla="*/ 676072 h 1483468"/>
                <a:gd name="connsiteX72-1937" fmla="*/ 1624519 w 1687748"/>
                <a:gd name="connsiteY72-1938" fmla="*/ 646889 h 1483468"/>
                <a:gd name="connsiteX73-1939" fmla="*/ 1619655 w 1687748"/>
                <a:gd name="connsiteY73-1940" fmla="*/ 617706 h 1483468"/>
                <a:gd name="connsiteX74-1941" fmla="*/ 1619655 w 1687748"/>
                <a:gd name="connsiteY74-1942" fmla="*/ 578796 h 1483468"/>
                <a:gd name="connsiteX75-1943" fmla="*/ 1614791 w 1687748"/>
                <a:gd name="connsiteY75-1944" fmla="*/ 530157 h 1483468"/>
                <a:gd name="connsiteX76-1945" fmla="*/ 1609927 w 1687748"/>
                <a:gd name="connsiteY76-1946" fmla="*/ 496111 h 1483468"/>
                <a:gd name="connsiteX77-1947" fmla="*/ 1541834 w 1687748"/>
                <a:gd name="connsiteY77-1948" fmla="*/ 539885 h 1483468"/>
                <a:gd name="connsiteX78-1949" fmla="*/ 1468876 w 1687748"/>
                <a:gd name="connsiteY78-1950" fmla="*/ 612843 h 1483468"/>
                <a:gd name="connsiteX79-1951" fmla="*/ 1395919 w 1687748"/>
                <a:gd name="connsiteY79-1952" fmla="*/ 661481 h 1483468"/>
                <a:gd name="connsiteX80-1953" fmla="*/ 1400783 w 1687748"/>
                <a:gd name="connsiteY80-1954" fmla="*/ 700391 h 1483468"/>
                <a:gd name="connsiteX81-1955" fmla="*/ 1264595 w 1687748"/>
                <a:gd name="connsiteY81-1956" fmla="*/ 763621 h 1483468"/>
                <a:gd name="connsiteX82-1957" fmla="*/ 1220821 w 1687748"/>
                <a:gd name="connsiteY82-1958" fmla="*/ 758757 h 1483468"/>
                <a:gd name="connsiteX83-1959" fmla="*/ 1191638 w 1687748"/>
                <a:gd name="connsiteY83-1960" fmla="*/ 724711 h 1483468"/>
                <a:gd name="connsiteX84-1961" fmla="*/ 1167319 w 1687748"/>
                <a:gd name="connsiteY84-1962" fmla="*/ 695528 h 1483468"/>
                <a:gd name="connsiteX85-1963" fmla="*/ 1167319 w 1687748"/>
                <a:gd name="connsiteY85-1964" fmla="*/ 695528 h 1483468"/>
                <a:gd name="connsiteX86-1965" fmla="*/ 1162455 w 1687748"/>
                <a:gd name="connsiteY86-1966" fmla="*/ 632298 h 1483468"/>
                <a:gd name="connsiteX87-1967" fmla="*/ 1123544 w 1687748"/>
                <a:gd name="connsiteY87-1968" fmla="*/ 593387 h 1483468"/>
                <a:gd name="connsiteX88-1969" fmla="*/ 1070042 w 1687748"/>
                <a:gd name="connsiteY88-1970" fmla="*/ 578796 h 1483468"/>
                <a:gd name="connsiteX89-1971" fmla="*/ 1045723 w 1687748"/>
                <a:gd name="connsiteY89-1972" fmla="*/ 607979 h 1483468"/>
                <a:gd name="connsiteX90-1973" fmla="*/ 1045723 w 1687748"/>
                <a:gd name="connsiteY90-1974" fmla="*/ 607979 h 1483468"/>
                <a:gd name="connsiteX91-1975" fmla="*/ 1026268 w 1687748"/>
                <a:gd name="connsiteY91-1976" fmla="*/ 530157 h 1483468"/>
                <a:gd name="connsiteX92-1977" fmla="*/ 967902 w 1687748"/>
                <a:gd name="connsiteY92-1978" fmla="*/ 539885 h 1483468"/>
                <a:gd name="connsiteX93-1979" fmla="*/ 904672 w 1687748"/>
                <a:gd name="connsiteY93-1980" fmla="*/ 569068 h 1483468"/>
                <a:gd name="connsiteX94-1981" fmla="*/ 909536 w 1687748"/>
                <a:gd name="connsiteY94-1982" fmla="*/ 530157 h 1483468"/>
                <a:gd name="connsiteX95-1983" fmla="*/ 870625 w 1687748"/>
                <a:gd name="connsiteY95-1984" fmla="*/ 525294 h 1483468"/>
                <a:gd name="connsiteX96-1985" fmla="*/ 812259 w 1687748"/>
                <a:gd name="connsiteY96-1986" fmla="*/ 535021 h 1483468"/>
                <a:gd name="connsiteX97-1987" fmla="*/ 783076 w 1687748"/>
                <a:gd name="connsiteY97-1988" fmla="*/ 530157 h 1483468"/>
                <a:gd name="connsiteX98-1989" fmla="*/ 773348 w 1687748"/>
                <a:gd name="connsiteY98-1990" fmla="*/ 515566 h 1483468"/>
                <a:gd name="connsiteX99-1991" fmla="*/ 783076 w 1687748"/>
                <a:gd name="connsiteY99-1992" fmla="*/ 486383 h 1483468"/>
                <a:gd name="connsiteX100-1993" fmla="*/ 783076 w 1687748"/>
                <a:gd name="connsiteY100-1994" fmla="*/ 481519 h 1483468"/>
                <a:gd name="connsiteX101-1995" fmla="*/ 729574 w 1687748"/>
                <a:gd name="connsiteY101-1996" fmla="*/ 447472 h 1483468"/>
                <a:gd name="connsiteX102-1997" fmla="*/ 729574 w 1687748"/>
                <a:gd name="connsiteY102-1998" fmla="*/ 447472 h 1483468"/>
                <a:gd name="connsiteX103-1999" fmla="*/ 710119 w 1687748"/>
                <a:gd name="connsiteY103-2000" fmla="*/ 413426 h 1483468"/>
                <a:gd name="connsiteX104-2001" fmla="*/ 695527 w 1687748"/>
                <a:gd name="connsiteY104-2002" fmla="*/ 369651 h 1483468"/>
                <a:gd name="connsiteX105-2003" fmla="*/ 695527 w 1687748"/>
                <a:gd name="connsiteY105-2004" fmla="*/ 369651 h 1483468"/>
                <a:gd name="connsiteX106-2005" fmla="*/ 632297 w 1687748"/>
                <a:gd name="connsiteY106-2006" fmla="*/ 311285 h 1483468"/>
                <a:gd name="connsiteX107-2007" fmla="*/ 612842 w 1687748"/>
                <a:gd name="connsiteY107-2008" fmla="*/ 262647 h 1483468"/>
                <a:gd name="connsiteX108-2009" fmla="*/ 622570 w 1687748"/>
                <a:gd name="connsiteY108-2010" fmla="*/ 218872 h 1483468"/>
                <a:gd name="connsiteX109-2011" fmla="*/ 569068 w 1687748"/>
                <a:gd name="connsiteY109-2012" fmla="*/ 160506 h 1483468"/>
                <a:gd name="connsiteX110-2013" fmla="*/ 535021 w 1687748"/>
                <a:gd name="connsiteY110-2014" fmla="*/ 111868 h 1483468"/>
                <a:gd name="connsiteX111-2015" fmla="*/ 530157 w 1687748"/>
                <a:gd name="connsiteY111-2016" fmla="*/ 111868 h 1483468"/>
                <a:gd name="connsiteX112-2017" fmla="*/ 432880 w 1687748"/>
                <a:gd name="connsiteY112-2018" fmla="*/ 43774 h 1483468"/>
                <a:gd name="connsiteX113-2019" fmla="*/ 389106 w 1687748"/>
                <a:gd name="connsiteY113-2020" fmla="*/ 34047 h 1483468"/>
                <a:gd name="connsiteX114-2021" fmla="*/ 330740 w 1687748"/>
                <a:gd name="connsiteY114-2022" fmla="*/ 48638 h 1483468"/>
                <a:gd name="connsiteX115-2023" fmla="*/ 252919 w 1687748"/>
                <a:gd name="connsiteY115-2024" fmla="*/ 48638 h 1483468"/>
                <a:gd name="connsiteX116-2025" fmla="*/ 252919 w 1687748"/>
                <a:gd name="connsiteY116-2026" fmla="*/ 48638 h 1483468"/>
                <a:gd name="connsiteX117-2027" fmla="*/ 243191 w 1687748"/>
                <a:gd name="connsiteY117-2028" fmla="*/ 0 h 1483468"/>
                <a:gd name="connsiteX118-2029" fmla="*/ 170234 w 1687748"/>
                <a:gd name="connsiteY118-2030" fmla="*/ 9728 h 1483468"/>
                <a:gd name="connsiteX119-2031" fmla="*/ 102140 w 1687748"/>
                <a:gd name="connsiteY119-2032" fmla="*/ 48638 h 1483468"/>
                <a:gd name="connsiteX120-2033" fmla="*/ 53502 w 1687748"/>
                <a:gd name="connsiteY120-2034" fmla="*/ 82685 h 1483468"/>
                <a:gd name="connsiteX121-2035" fmla="*/ 0 w 1687748"/>
                <a:gd name="connsiteY121-2036" fmla="*/ 150779 h 1483468"/>
                <a:gd name="connsiteX122-2037" fmla="*/ 92412 w 1687748"/>
                <a:gd name="connsiteY122-2038" fmla="*/ 418289 h 1483468"/>
                <a:gd name="connsiteX123-2039" fmla="*/ 126459 w 1687748"/>
                <a:gd name="connsiteY123-2040" fmla="*/ 452336 h 1483468"/>
                <a:gd name="connsiteX124-2041" fmla="*/ 141051 w 1687748"/>
                <a:gd name="connsiteY124-2042" fmla="*/ 462064 h 1483468"/>
                <a:gd name="connsiteX125-2043" fmla="*/ 141051 w 1687748"/>
                <a:gd name="connsiteY125-2044" fmla="*/ 471791 h 1483468"/>
                <a:gd name="connsiteX126-2045" fmla="*/ 194553 w 1687748"/>
                <a:gd name="connsiteY126-2046" fmla="*/ 870626 h 1483468"/>
                <a:gd name="connsiteX127-2047" fmla="*/ 452336 w 1687748"/>
                <a:gd name="connsiteY127-2048" fmla="*/ 1191638 h 1483468"/>
                <a:gd name="connsiteX0-2049" fmla="*/ 452336 w 1687748"/>
                <a:gd name="connsiteY0-2050" fmla="*/ 1191638 h 1483468"/>
                <a:gd name="connsiteX1-2051" fmla="*/ 520429 w 1687748"/>
                <a:gd name="connsiteY1-2052" fmla="*/ 1167319 h 1483468"/>
                <a:gd name="connsiteX2-2053" fmla="*/ 549612 w 1687748"/>
                <a:gd name="connsiteY2-2054" fmla="*/ 1201366 h 1483468"/>
                <a:gd name="connsiteX3-2055" fmla="*/ 564204 w 1687748"/>
                <a:gd name="connsiteY3-2056" fmla="*/ 1250004 h 1483468"/>
                <a:gd name="connsiteX4-2057" fmla="*/ 612842 w 1687748"/>
                <a:gd name="connsiteY4-2058" fmla="*/ 1293779 h 1483468"/>
                <a:gd name="connsiteX5-2059" fmla="*/ 671208 w 1687748"/>
                <a:gd name="connsiteY5-2060" fmla="*/ 1298643 h 1483468"/>
                <a:gd name="connsiteX6-2061" fmla="*/ 690663 w 1687748"/>
                <a:gd name="connsiteY6-2062" fmla="*/ 1274323 h 1483468"/>
                <a:gd name="connsiteX7-2063" fmla="*/ 729574 w 1687748"/>
                <a:gd name="connsiteY7-2064" fmla="*/ 1245140 h 1483468"/>
                <a:gd name="connsiteX8-2065" fmla="*/ 773348 w 1687748"/>
                <a:gd name="connsiteY8-2066" fmla="*/ 1211094 h 1483468"/>
                <a:gd name="connsiteX9-2067" fmla="*/ 812259 w 1687748"/>
                <a:gd name="connsiteY9-2068" fmla="*/ 1220821 h 1483468"/>
                <a:gd name="connsiteX10-2069" fmla="*/ 812259 w 1687748"/>
                <a:gd name="connsiteY10-2070" fmla="*/ 1250004 h 1483468"/>
                <a:gd name="connsiteX11-2071" fmla="*/ 812259 w 1687748"/>
                <a:gd name="connsiteY11-2072" fmla="*/ 1293779 h 1483468"/>
                <a:gd name="connsiteX12-2073" fmla="*/ 812259 w 1687748"/>
                <a:gd name="connsiteY12-2074" fmla="*/ 1293779 h 1483468"/>
                <a:gd name="connsiteX13-2075" fmla="*/ 885217 w 1687748"/>
                <a:gd name="connsiteY13-2076" fmla="*/ 1274323 h 1483468"/>
                <a:gd name="connsiteX14-2077" fmla="*/ 914400 w 1687748"/>
                <a:gd name="connsiteY14-2078" fmla="*/ 1259732 h 1483468"/>
                <a:gd name="connsiteX15-2079" fmla="*/ 933855 w 1687748"/>
                <a:gd name="connsiteY15-2080" fmla="*/ 1313234 h 1483468"/>
                <a:gd name="connsiteX16-2081" fmla="*/ 997085 w 1687748"/>
                <a:gd name="connsiteY16-2082" fmla="*/ 1337553 h 1483468"/>
                <a:gd name="connsiteX17-2083" fmla="*/ 997085 w 1687748"/>
                <a:gd name="connsiteY17-2084" fmla="*/ 1337553 h 1483468"/>
                <a:gd name="connsiteX18-2085" fmla="*/ 1035995 w 1687748"/>
                <a:gd name="connsiteY18-2086" fmla="*/ 1410511 h 1483468"/>
                <a:gd name="connsiteX19-2087" fmla="*/ 1035995 w 1687748"/>
                <a:gd name="connsiteY19-2088" fmla="*/ 1410511 h 1483468"/>
                <a:gd name="connsiteX20-2089" fmla="*/ 1084634 w 1687748"/>
                <a:gd name="connsiteY20-2090" fmla="*/ 1395919 h 1483468"/>
                <a:gd name="connsiteX21-2091" fmla="*/ 1079770 w 1687748"/>
                <a:gd name="connsiteY21-2092" fmla="*/ 1371600 h 1483468"/>
                <a:gd name="connsiteX22-2093" fmla="*/ 1079770 w 1687748"/>
                <a:gd name="connsiteY22-2094" fmla="*/ 1371600 h 1483468"/>
                <a:gd name="connsiteX23-2095" fmla="*/ 1108953 w 1687748"/>
                <a:gd name="connsiteY23-2096" fmla="*/ 1342417 h 1483468"/>
                <a:gd name="connsiteX24-2097" fmla="*/ 1172183 w 1687748"/>
                <a:gd name="connsiteY24-2098" fmla="*/ 1425102 h 1483468"/>
                <a:gd name="connsiteX25-2099" fmla="*/ 1211093 w 1687748"/>
                <a:gd name="connsiteY25-2100" fmla="*/ 1483468 h 1483468"/>
                <a:gd name="connsiteX26-2101" fmla="*/ 1245140 w 1687748"/>
                <a:gd name="connsiteY26-2102" fmla="*/ 1464013 h 1483468"/>
                <a:gd name="connsiteX27-2103" fmla="*/ 1279187 w 1687748"/>
                <a:gd name="connsiteY27-2104" fmla="*/ 1468877 h 1483468"/>
                <a:gd name="connsiteX28-2105" fmla="*/ 1288914 w 1687748"/>
                <a:gd name="connsiteY28-2106" fmla="*/ 1434830 h 1483468"/>
                <a:gd name="connsiteX29-2107" fmla="*/ 1288914 w 1687748"/>
                <a:gd name="connsiteY29-2108" fmla="*/ 1410511 h 1483468"/>
                <a:gd name="connsiteX30-2109" fmla="*/ 1313234 w 1687748"/>
                <a:gd name="connsiteY30-2110" fmla="*/ 1391055 h 1483468"/>
                <a:gd name="connsiteX31-2111" fmla="*/ 1357008 w 1687748"/>
                <a:gd name="connsiteY31-2112" fmla="*/ 1386191 h 1483468"/>
                <a:gd name="connsiteX32-2113" fmla="*/ 1357008 w 1687748"/>
                <a:gd name="connsiteY32-2114" fmla="*/ 1386191 h 1483468"/>
                <a:gd name="connsiteX33-2115" fmla="*/ 1357008 w 1687748"/>
                <a:gd name="connsiteY33-2116" fmla="*/ 1386191 h 1483468"/>
                <a:gd name="connsiteX34-2117" fmla="*/ 1395919 w 1687748"/>
                <a:gd name="connsiteY34-2118" fmla="*/ 1366736 h 1483468"/>
                <a:gd name="connsiteX35-2119" fmla="*/ 1415374 w 1687748"/>
                <a:gd name="connsiteY35-2120" fmla="*/ 1420238 h 1483468"/>
                <a:gd name="connsiteX36-2121" fmla="*/ 1449421 w 1687748"/>
                <a:gd name="connsiteY36-2122" fmla="*/ 1444557 h 1483468"/>
                <a:gd name="connsiteX37-2123" fmla="*/ 1493195 w 1687748"/>
                <a:gd name="connsiteY37-2124" fmla="*/ 1464013 h 1483468"/>
                <a:gd name="connsiteX38-2125" fmla="*/ 1512651 w 1687748"/>
                <a:gd name="connsiteY38-2126" fmla="*/ 1439694 h 1483468"/>
                <a:gd name="connsiteX39-2127" fmla="*/ 1512651 w 1687748"/>
                <a:gd name="connsiteY39-2128" fmla="*/ 1439694 h 1483468"/>
                <a:gd name="connsiteX40-2129" fmla="*/ 1493195 w 1687748"/>
                <a:gd name="connsiteY40-2130" fmla="*/ 1361872 h 1483468"/>
                <a:gd name="connsiteX41-2131" fmla="*/ 1493195 w 1687748"/>
                <a:gd name="connsiteY41-2132" fmla="*/ 1361872 h 1483468"/>
                <a:gd name="connsiteX42-2133" fmla="*/ 1468876 w 1687748"/>
                <a:gd name="connsiteY42-2134" fmla="*/ 1327826 h 1483468"/>
                <a:gd name="connsiteX43-2135" fmla="*/ 1439693 w 1687748"/>
                <a:gd name="connsiteY43-2136" fmla="*/ 1293779 h 1483468"/>
                <a:gd name="connsiteX44-2137" fmla="*/ 1444557 w 1687748"/>
                <a:gd name="connsiteY44-2138" fmla="*/ 1284051 h 1483468"/>
                <a:gd name="connsiteX45-2139" fmla="*/ 1444557 w 1687748"/>
                <a:gd name="connsiteY45-2140" fmla="*/ 1245140 h 1483468"/>
                <a:gd name="connsiteX46-2141" fmla="*/ 1429966 w 1687748"/>
                <a:gd name="connsiteY46-2142" fmla="*/ 1220821 h 1483468"/>
                <a:gd name="connsiteX47-2143" fmla="*/ 1400783 w 1687748"/>
                <a:gd name="connsiteY47-2144" fmla="*/ 1191638 h 1483468"/>
                <a:gd name="connsiteX48-2145" fmla="*/ 1400783 w 1687748"/>
                <a:gd name="connsiteY48-2146" fmla="*/ 1191638 h 1483468"/>
                <a:gd name="connsiteX49-2147" fmla="*/ 1444557 w 1687748"/>
                <a:gd name="connsiteY49-2148" fmla="*/ 1138136 h 1483468"/>
                <a:gd name="connsiteX50-2149" fmla="*/ 1464012 w 1687748"/>
                <a:gd name="connsiteY50-2150" fmla="*/ 1157591 h 1483468"/>
                <a:gd name="connsiteX51-2151" fmla="*/ 1483468 w 1687748"/>
                <a:gd name="connsiteY51-2152" fmla="*/ 1104089 h 1483468"/>
                <a:gd name="connsiteX52-2153" fmla="*/ 1522378 w 1687748"/>
                <a:gd name="connsiteY52-2154" fmla="*/ 1118681 h 1483468"/>
                <a:gd name="connsiteX53-2155" fmla="*/ 1614791 w 1687748"/>
                <a:gd name="connsiteY53-2156" fmla="*/ 1123545 h 1483468"/>
                <a:gd name="connsiteX54-2157" fmla="*/ 1532106 w 1687748"/>
                <a:gd name="connsiteY54-2158" fmla="*/ 1104090 h 1483468"/>
                <a:gd name="connsiteX55-2159" fmla="*/ 1517515 w 1687748"/>
                <a:gd name="connsiteY55-2160" fmla="*/ 1099226 h 1483468"/>
                <a:gd name="connsiteX56-2161" fmla="*/ 1595336 w 1687748"/>
                <a:gd name="connsiteY56-2162" fmla="*/ 1104090 h 1483468"/>
                <a:gd name="connsiteX57-2163" fmla="*/ 1600199 w 1687748"/>
                <a:gd name="connsiteY57-2164" fmla="*/ 1108953 h 1483468"/>
                <a:gd name="connsiteX58-2165" fmla="*/ 1585608 w 1687748"/>
                <a:gd name="connsiteY58-2166" fmla="*/ 1099226 h 1483468"/>
                <a:gd name="connsiteX59-2167" fmla="*/ 1522379 w 1687748"/>
                <a:gd name="connsiteY59-2168" fmla="*/ 1084633 h 1483468"/>
                <a:gd name="connsiteX60-2169" fmla="*/ 1619655 w 1687748"/>
                <a:gd name="connsiteY60-2170" fmla="*/ 1021404 h 1483468"/>
                <a:gd name="connsiteX61-2171" fmla="*/ 1653702 w 1687748"/>
                <a:gd name="connsiteY61-2172" fmla="*/ 972766 h 1483468"/>
                <a:gd name="connsiteX62-2173" fmla="*/ 1634246 w 1687748"/>
                <a:gd name="connsiteY62-2174" fmla="*/ 953311 h 1483468"/>
                <a:gd name="connsiteX63-2175" fmla="*/ 1653702 w 1687748"/>
                <a:gd name="connsiteY63-2176" fmla="*/ 904672 h 1483468"/>
                <a:gd name="connsiteX64-2177" fmla="*/ 1619655 w 1687748"/>
                <a:gd name="connsiteY64-2178" fmla="*/ 865762 h 1483468"/>
                <a:gd name="connsiteX65-2179" fmla="*/ 1634246 w 1687748"/>
                <a:gd name="connsiteY65-2180" fmla="*/ 826851 h 1483468"/>
                <a:gd name="connsiteX66-2181" fmla="*/ 1634246 w 1687748"/>
                <a:gd name="connsiteY66-2182" fmla="*/ 826851 h 1483468"/>
                <a:gd name="connsiteX67-2183" fmla="*/ 1663429 w 1687748"/>
                <a:gd name="connsiteY67-2184" fmla="*/ 778213 h 1483468"/>
                <a:gd name="connsiteX68-2185" fmla="*/ 1678021 w 1687748"/>
                <a:gd name="connsiteY68-2186" fmla="*/ 724711 h 1483468"/>
                <a:gd name="connsiteX69-2187" fmla="*/ 1687748 w 1687748"/>
                <a:gd name="connsiteY69-2188" fmla="*/ 705255 h 1483468"/>
                <a:gd name="connsiteX70-2189" fmla="*/ 1648838 w 1687748"/>
                <a:gd name="connsiteY70-2190" fmla="*/ 700391 h 1483468"/>
                <a:gd name="connsiteX71-2191" fmla="*/ 1682885 w 1687748"/>
                <a:gd name="connsiteY71-2192" fmla="*/ 676072 h 1483468"/>
                <a:gd name="connsiteX72-2193" fmla="*/ 1624519 w 1687748"/>
                <a:gd name="connsiteY72-2194" fmla="*/ 646889 h 1483468"/>
                <a:gd name="connsiteX73-2195" fmla="*/ 1619655 w 1687748"/>
                <a:gd name="connsiteY73-2196" fmla="*/ 617706 h 1483468"/>
                <a:gd name="connsiteX74-2197" fmla="*/ 1619655 w 1687748"/>
                <a:gd name="connsiteY74-2198" fmla="*/ 578796 h 1483468"/>
                <a:gd name="connsiteX75-2199" fmla="*/ 1614791 w 1687748"/>
                <a:gd name="connsiteY75-2200" fmla="*/ 530157 h 1483468"/>
                <a:gd name="connsiteX76-2201" fmla="*/ 1609927 w 1687748"/>
                <a:gd name="connsiteY76-2202" fmla="*/ 496111 h 1483468"/>
                <a:gd name="connsiteX77-2203" fmla="*/ 1541834 w 1687748"/>
                <a:gd name="connsiteY77-2204" fmla="*/ 539885 h 1483468"/>
                <a:gd name="connsiteX78-2205" fmla="*/ 1468876 w 1687748"/>
                <a:gd name="connsiteY78-2206" fmla="*/ 612843 h 1483468"/>
                <a:gd name="connsiteX79-2207" fmla="*/ 1395919 w 1687748"/>
                <a:gd name="connsiteY79-2208" fmla="*/ 661481 h 1483468"/>
                <a:gd name="connsiteX80-2209" fmla="*/ 1400783 w 1687748"/>
                <a:gd name="connsiteY80-2210" fmla="*/ 700391 h 1483468"/>
                <a:gd name="connsiteX81-2211" fmla="*/ 1264595 w 1687748"/>
                <a:gd name="connsiteY81-2212" fmla="*/ 763621 h 1483468"/>
                <a:gd name="connsiteX82-2213" fmla="*/ 1220821 w 1687748"/>
                <a:gd name="connsiteY82-2214" fmla="*/ 758757 h 1483468"/>
                <a:gd name="connsiteX83-2215" fmla="*/ 1191638 w 1687748"/>
                <a:gd name="connsiteY83-2216" fmla="*/ 724711 h 1483468"/>
                <a:gd name="connsiteX84-2217" fmla="*/ 1167319 w 1687748"/>
                <a:gd name="connsiteY84-2218" fmla="*/ 695528 h 1483468"/>
                <a:gd name="connsiteX85-2219" fmla="*/ 1167319 w 1687748"/>
                <a:gd name="connsiteY85-2220" fmla="*/ 695528 h 1483468"/>
                <a:gd name="connsiteX86-2221" fmla="*/ 1162455 w 1687748"/>
                <a:gd name="connsiteY86-2222" fmla="*/ 632298 h 1483468"/>
                <a:gd name="connsiteX87-2223" fmla="*/ 1123544 w 1687748"/>
                <a:gd name="connsiteY87-2224" fmla="*/ 593387 h 1483468"/>
                <a:gd name="connsiteX88-2225" fmla="*/ 1070042 w 1687748"/>
                <a:gd name="connsiteY88-2226" fmla="*/ 578796 h 1483468"/>
                <a:gd name="connsiteX89-2227" fmla="*/ 1045723 w 1687748"/>
                <a:gd name="connsiteY89-2228" fmla="*/ 607979 h 1483468"/>
                <a:gd name="connsiteX90-2229" fmla="*/ 1045723 w 1687748"/>
                <a:gd name="connsiteY90-2230" fmla="*/ 607979 h 1483468"/>
                <a:gd name="connsiteX91-2231" fmla="*/ 1026268 w 1687748"/>
                <a:gd name="connsiteY91-2232" fmla="*/ 530157 h 1483468"/>
                <a:gd name="connsiteX92-2233" fmla="*/ 967902 w 1687748"/>
                <a:gd name="connsiteY92-2234" fmla="*/ 539885 h 1483468"/>
                <a:gd name="connsiteX93-2235" fmla="*/ 904672 w 1687748"/>
                <a:gd name="connsiteY93-2236" fmla="*/ 569068 h 1483468"/>
                <a:gd name="connsiteX94-2237" fmla="*/ 909536 w 1687748"/>
                <a:gd name="connsiteY94-2238" fmla="*/ 530157 h 1483468"/>
                <a:gd name="connsiteX95-2239" fmla="*/ 870625 w 1687748"/>
                <a:gd name="connsiteY95-2240" fmla="*/ 525294 h 1483468"/>
                <a:gd name="connsiteX96-2241" fmla="*/ 812259 w 1687748"/>
                <a:gd name="connsiteY96-2242" fmla="*/ 535021 h 1483468"/>
                <a:gd name="connsiteX97-2243" fmla="*/ 783076 w 1687748"/>
                <a:gd name="connsiteY97-2244" fmla="*/ 530157 h 1483468"/>
                <a:gd name="connsiteX98-2245" fmla="*/ 773348 w 1687748"/>
                <a:gd name="connsiteY98-2246" fmla="*/ 515566 h 1483468"/>
                <a:gd name="connsiteX99-2247" fmla="*/ 783076 w 1687748"/>
                <a:gd name="connsiteY99-2248" fmla="*/ 486383 h 1483468"/>
                <a:gd name="connsiteX100-2249" fmla="*/ 783076 w 1687748"/>
                <a:gd name="connsiteY100-2250" fmla="*/ 481519 h 1483468"/>
                <a:gd name="connsiteX101-2251" fmla="*/ 729574 w 1687748"/>
                <a:gd name="connsiteY101-2252" fmla="*/ 447472 h 1483468"/>
                <a:gd name="connsiteX102-2253" fmla="*/ 729574 w 1687748"/>
                <a:gd name="connsiteY102-2254" fmla="*/ 447472 h 1483468"/>
                <a:gd name="connsiteX103-2255" fmla="*/ 710119 w 1687748"/>
                <a:gd name="connsiteY103-2256" fmla="*/ 413426 h 1483468"/>
                <a:gd name="connsiteX104-2257" fmla="*/ 695527 w 1687748"/>
                <a:gd name="connsiteY104-2258" fmla="*/ 369651 h 1483468"/>
                <a:gd name="connsiteX105-2259" fmla="*/ 695527 w 1687748"/>
                <a:gd name="connsiteY105-2260" fmla="*/ 369651 h 1483468"/>
                <a:gd name="connsiteX106-2261" fmla="*/ 632297 w 1687748"/>
                <a:gd name="connsiteY106-2262" fmla="*/ 311285 h 1483468"/>
                <a:gd name="connsiteX107-2263" fmla="*/ 612842 w 1687748"/>
                <a:gd name="connsiteY107-2264" fmla="*/ 262647 h 1483468"/>
                <a:gd name="connsiteX108-2265" fmla="*/ 622570 w 1687748"/>
                <a:gd name="connsiteY108-2266" fmla="*/ 218872 h 1483468"/>
                <a:gd name="connsiteX109-2267" fmla="*/ 569068 w 1687748"/>
                <a:gd name="connsiteY109-2268" fmla="*/ 160506 h 1483468"/>
                <a:gd name="connsiteX110-2269" fmla="*/ 535021 w 1687748"/>
                <a:gd name="connsiteY110-2270" fmla="*/ 111868 h 1483468"/>
                <a:gd name="connsiteX111-2271" fmla="*/ 530157 w 1687748"/>
                <a:gd name="connsiteY111-2272" fmla="*/ 111868 h 1483468"/>
                <a:gd name="connsiteX112-2273" fmla="*/ 432880 w 1687748"/>
                <a:gd name="connsiteY112-2274" fmla="*/ 43774 h 1483468"/>
                <a:gd name="connsiteX113-2275" fmla="*/ 389106 w 1687748"/>
                <a:gd name="connsiteY113-2276" fmla="*/ 34047 h 1483468"/>
                <a:gd name="connsiteX114-2277" fmla="*/ 330740 w 1687748"/>
                <a:gd name="connsiteY114-2278" fmla="*/ 48638 h 1483468"/>
                <a:gd name="connsiteX115-2279" fmla="*/ 252919 w 1687748"/>
                <a:gd name="connsiteY115-2280" fmla="*/ 48638 h 1483468"/>
                <a:gd name="connsiteX116-2281" fmla="*/ 252919 w 1687748"/>
                <a:gd name="connsiteY116-2282" fmla="*/ 48638 h 1483468"/>
                <a:gd name="connsiteX117-2283" fmla="*/ 243191 w 1687748"/>
                <a:gd name="connsiteY117-2284" fmla="*/ 0 h 1483468"/>
                <a:gd name="connsiteX118-2285" fmla="*/ 170234 w 1687748"/>
                <a:gd name="connsiteY118-2286" fmla="*/ 9728 h 1483468"/>
                <a:gd name="connsiteX119-2287" fmla="*/ 102140 w 1687748"/>
                <a:gd name="connsiteY119-2288" fmla="*/ 48638 h 1483468"/>
                <a:gd name="connsiteX120-2289" fmla="*/ 53502 w 1687748"/>
                <a:gd name="connsiteY120-2290" fmla="*/ 82685 h 1483468"/>
                <a:gd name="connsiteX121-2291" fmla="*/ 0 w 1687748"/>
                <a:gd name="connsiteY121-2292" fmla="*/ 150779 h 1483468"/>
                <a:gd name="connsiteX122-2293" fmla="*/ 92412 w 1687748"/>
                <a:gd name="connsiteY122-2294" fmla="*/ 418289 h 1483468"/>
                <a:gd name="connsiteX123-2295" fmla="*/ 126459 w 1687748"/>
                <a:gd name="connsiteY123-2296" fmla="*/ 452336 h 1483468"/>
                <a:gd name="connsiteX124-2297" fmla="*/ 141051 w 1687748"/>
                <a:gd name="connsiteY124-2298" fmla="*/ 462064 h 1483468"/>
                <a:gd name="connsiteX125-2299" fmla="*/ 141051 w 1687748"/>
                <a:gd name="connsiteY125-2300" fmla="*/ 471791 h 1483468"/>
                <a:gd name="connsiteX126-2301" fmla="*/ 194553 w 1687748"/>
                <a:gd name="connsiteY126-2302" fmla="*/ 870626 h 1483468"/>
                <a:gd name="connsiteX127-2303" fmla="*/ 452336 w 1687748"/>
                <a:gd name="connsiteY127-2304" fmla="*/ 1191638 h 1483468"/>
                <a:gd name="connsiteX0-2305" fmla="*/ 452336 w 1687748"/>
                <a:gd name="connsiteY0-2306" fmla="*/ 1191638 h 1483468"/>
                <a:gd name="connsiteX1-2307" fmla="*/ 520429 w 1687748"/>
                <a:gd name="connsiteY1-2308" fmla="*/ 1167319 h 1483468"/>
                <a:gd name="connsiteX2-2309" fmla="*/ 549612 w 1687748"/>
                <a:gd name="connsiteY2-2310" fmla="*/ 1201366 h 1483468"/>
                <a:gd name="connsiteX3-2311" fmla="*/ 564204 w 1687748"/>
                <a:gd name="connsiteY3-2312" fmla="*/ 1250004 h 1483468"/>
                <a:gd name="connsiteX4-2313" fmla="*/ 612842 w 1687748"/>
                <a:gd name="connsiteY4-2314" fmla="*/ 1293779 h 1483468"/>
                <a:gd name="connsiteX5-2315" fmla="*/ 671208 w 1687748"/>
                <a:gd name="connsiteY5-2316" fmla="*/ 1298643 h 1483468"/>
                <a:gd name="connsiteX6-2317" fmla="*/ 690663 w 1687748"/>
                <a:gd name="connsiteY6-2318" fmla="*/ 1274323 h 1483468"/>
                <a:gd name="connsiteX7-2319" fmla="*/ 729574 w 1687748"/>
                <a:gd name="connsiteY7-2320" fmla="*/ 1245140 h 1483468"/>
                <a:gd name="connsiteX8-2321" fmla="*/ 773348 w 1687748"/>
                <a:gd name="connsiteY8-2322" fmla="*/ 1211094 h 1483468"/>
                <a:gd name="connsiteX9-2323" fmla="*/ 812259 w 1687748"/>
                <a:gd name="connsiteY9-2324" fmla="*/ 1220821 h 1483468"/>
                <a:gd name="connsiteX10-2325" fmla="*/ 812259 w 1687748"/>
                <a:gd name="connsiteY10-2326" fmla="*/ 1250004 h 1483468"/>
                <a:gd name="connsiteX11-2327" fmla="*/ 812259 w 1687748"/>
                <a:gd name="connsiteY11-2328" fmla="*/ 1293779 h 1483468"/>
                <a:gd name="connsiteX12-2329" fmla="*/ 812259 w 1687748"/>
                <a:gd name="connsiteY12-2330" fmla="*/ 1293779 h 1483468"/>
                <a:gd name="connsiteX13-2331" fmla="*/ 885217 w 1687748"/>
                <a:gd name="connsiteY13-2332" fmla="*/ 1274323 h 1483468"/>
                <a:gd name="connsiteX14-2333" fmla="*/ 914400 w 1687748"/>
                <a:gd name="connsiteY14-2334" fmla="*/ 1259732 h 1483468"/>
                <a:gd name="connsiteX15-2335" fmla="*/ 933855 w 1687748"/>
                <a:gd name="connsiteY15-2336" fmla="*/ 1313234 h 1483468"/>
                <a:gd name="connsiteX16-2337" fmla="*/ 997085 w 1687748"/>
                <a:gd name="connsiteY16-2338" fmla="*/ 1337553 h 1483468"/>
                <a:gd name="connsiteX17-2339" fmla="*/ 997085 w 1687748"/>
                <a:gd name="connsiteY17-2340" fmla="*/ 1337553 h 1483468"/>
                <a:gd name="connsiteX18-2341" fmla="*/ 1035995 w 1687748"/>
                <a:gd name="connsiteY18-2342" fmla="*/ 1410511 h 1483468"/>
                <a:gd name="connsiteX19-2343" fmla="*/ 1035995 w 1687748"/>
                <a:gd name="connsiteY19-2344" fmla="*/ 1410511 h 1483468"/>
                <a:gd name="connsiteX20-2345" fmla="*/ 1084634 w 1687748"/>
                <a:gd name="connsiteY20-2346" fmla="*/ 1395919 h 1483468"/>
                <a:gd name="connsiteX21-2347" fmla="*/ 1079770 w 1687748"/>
                <a:gd name="connsiteY21-2348" fmla="*/ 1371600 h 1483468"/>
                <a:gd name="connsiteX22-2349" fmla="*/ 1079770 w 1687748"/>
                <a:gd name="connsiteY22-2350" fmla="*/ 1371600 h 1483468"/>
                <a:gd name="connsiteX23-2351" fmla="*/ 1108953 w 1687748"/>
                <a:gd name="connsiteY23-2352" fmla="*/ 1342417 h 1483468"/>
                <a:gd name="connsiteX24-2353" fmla="*/ 1172183 w 1687748"/>
                <a:gd name="connsiteY24-2354" fmla="*/ 1425102 h 1483468"/>
                <a:gd name="connsiteX25-2355" fmla="*/ 1211093 w 1687748"/>
                <a:gd name="connsiteY25-2356" fmla="*/ 1483468 h 1483468"/>
                <a:gd name="connsiteX26-2357" fmla="*/ 1245140 w 1687748"/>
                <a:gd name="connsiteY26-2358" fmla="*/ 1464013 h 1483468"/>
                <a:gd name="connsiteX27-2359" fmla="*/ 1279187 w 1687748"/>
                <a:gd name="connsiteY27-2360" fmla="*/ 1468877 h 1483468"/>
                <a:gd name="connsiteX28-2361" fmla="*/ 1288914 w 1687748"/>
                <a:gd name="connsiteY28-2362" fmla="*/ 1434830 h 1483468"/>
                <a:gd name="connsiteX29-2363" fmla="*/ 1288914 w 1687748"/>
                <a:gd name="connsiteY29-2364" fmla="*/ 1410511 h 1483468"/>
                <a:gd name="connsiteX30-2365" fmla="*/ 1313234 w 1687748"/>
                <a:gd name="connsiteY30-2366" fmla="*/ 1391055 h 1483468"/>
                <a:gd name="connsiteX31-2367" fmla="*/ 1357008 w 1687748"/>
                <a:gd name="connsiteY31-2368" fmla="*/ 1386191 h 1483468"/>
                <a:gd name="connsiteX32-2369" fmla="*/ 1357008 w 1687748"/>
                <a:gd name="connsiteY32-2370" fmla="*/ 1386191 h 1483468"/>
                <a:gd name="connsiteX33-2371" fmla="*/ 1357008 w 1687748"/>
                <a:gd name="connsiteY33-2372" fmla="*/ 1386191 h 1483468"/>
                <a:gd name="connsiteX34-2373" fmla="*/ 1395919 w 1687748"/>
                <a:gd name="connsiteY34-2374" fmla="*/ 1366736 h 1483468"/>
                <a:gd name="connsiteX35-2375" fmla="*/ 1415374 w 1687748"/>
                <a:gd name="connsiteY35-2376" fmla="*/ 1420238 h 1483468"/>
                <a:gd name="connsiteX36-2377" fmla="*/ 1449421 w 1687748"/>
                <a:gd name="connsiteY36-2378" fmla="*/ 1444557 h 1483468"/>
                <a:gd name="connsiteX37-2379" fmla="*/ 1493195 w 1687748"/>
                <a:gd name="connsiteY37-2380" fmla="*/ 1464013 h 1483468"/>
                <a:gd name="connsiteX38-2381" fmla="*/ 1512651 w 1687748"/>
                <a:gd name="connsiteY38-2382" fmla="*/ 1439694 h 1483468"/>
                <a:gd name="connsiteX39-2383" fmla="*/ 1512651 w 1687748"/>
                <a:gd name="connsiteY39-2384" fmla="*/ 1439694 h 1483468"/>
                <a:gd name="connsiteX40-2385" fmla="*/ 1493195 w 1687748"/>
                <a:gd name="connsiteY40-2386" fmla="*/ 1361872 h 1483468"/>
                <a:gd name="connsiteX41-2387" fmla="*/ 1493195 w 1687748"/>
                <a:gd name="connsiteY41-2388" fmla="*/ 1361872 h 1483468"/>
                <a:gd name="connsiteX42-2389" fmla="*/ 1468876 w 1687748"/>
                <a:gd name="connsiteY42-2390" fmla="*/ 1327826 h 1483468"/>
                <a:gd name="connsiteX43-2391" fmla="*/ 1439693 w 1687748"/>
                <a:gd name="connsiteY43-2392" fmla="*/ 1293779 h 1483468"/>
                <a:gd name="connsiteX44-2393" fmla="*/ 1444557 w 1687748"/>
                <a:gd name="connsiteY44-2394" fmla="*/ 1284051 h 1483468"/>
                <a:gd name="connsiteX45-2395" fmla="*/ 1444557 w 1687748"/>
                <a:gd name="connsiteY45-2396" fmla="*/ 1245140 h 1483468"/>
                <a:gd name="connsiteX46-2397" fmla="*/ 1429966 w 1687748"/>
                <a:gd name="connsiteY46-2398" fmla="*/ 1220821 h 1483468"/>
                <a:gd name="connsiteX47-2399" fmla="*/ 1400783 w 1687748"/>
                <a:gd name="connsiteY47-2400" fmla="*/ 1191638 h 1483468"/>
                <a:gd name="connsiteX48-2401" fmla="*/ 1400783 w 1687748"/>
                <a:gd name="connsiteY48-2402" fmla="*/ 1191638 h 1483468"/>
                <a:gd name="connsiteX49-2403" fmla="*/ 1444557 w 1687748"/>
                <a:gd name="connsiteY49-2404" fmla="*/ 1138136 h 1483468"/>
                <a:gd name="connsiteX50-2405" fmla="*/ 1464012 w 1687748"/>
                <a:gd name="connsiteY50-2406" fmla="*/ 1157591 h 1483468"/>
                <a:gd name="connsiteX51-2407" fmla="*/ 1483468 w 1687748"/>
                <a:gd name="connsiteY51-2408" fmla="*/ 1104089 h 1483468"/>
                <a:gd name="connsiteX52-2409" fmla="*/ 1522378 w 1687748"/>
                <a:gd name="connsiteY52-2410" fmla="*/ 1118681 h 1483468"/>
                <a:gd name="connsiteX53-2411" fmla="*/ 1614791 w 1687748"/>
                <a:gd name="connsiteY53-2412" fmla="*/ 1123545 h 1483468"/>
                <a:gd name="connsiteX54-2413" fmla="*/ 1532106 w 1687748"/>
                <a:gd name="connsiteY54-2414" fmla="*/ 1104090 h 1483468"/>
                <a:gd name="connsiteX55-2415" fmla="*/ 1517515 w 1687748"/>
                <a:gd name="connsiteY55-2416" fmla="*/ 1099226 h 1483468"/>
                <a:gd name="connsiteX56-2417" fmla="*/ 1595336 w 1687748"/>
                <a:gd name="connsiteY56-2418" fmla="*/ 1104090 h 1483468"/>
                <a:gd name="connsiteX57-2419" fmla="*/ 1600199 w 1687748"/>
                <a:gd name="connsiteY57-2420" fmla="*/ 1108953 h 1483468"/>
                <a:gd name="connsiteX58-2421" fmla="*/ 1585608 w 1687748"/>
                <a:gd name="connsiteY58-2422" fmla="*/ 1099226 h 1483468"/>
                <a:gd name="connsiteX59-2423" fmla="*/ 1595337 w 1687748"/>
                <a:gd name="connsiteY59-2424" fmla="*/ 1099225 h 1483468"/>
                <a:gd name="connsiteX60-2425" fmla="*/ 1619655 w 1687748"/>
                <a:gd name="connsiteY60-2426" fmla="*/ 1021404 h 1483468"/>
                <a:gd name="connsiteX61-2427" fmla="*/ 1653702 w 1687748"/>
                <a:gd name="connsiteY61-2428" fmla="*/ 972766 h 1483468"/>
                <a:gd name="connsiteX62-2429" fmla="*/ 1634246 w 1687748"/>
                <a:gd name="connsiteY62-2430" fmla="*/ 953311 h 1483468"/>
                <a:gd name="connsiteX63-2431" fmla="*/ 1653702 w 1687748"/>
                <a:gd name="connsiteY63-2432" fmla="*/ 904672 h 1483468"/>
                <a:gd name="connsiteX64-2433" fmla="*/ 1619655 w 1687748"/>
                <a:gd name="connsiteY64-2434" fmla="*/ 865762 h 1483468"/>
                <a:gd name="connsiteX65-2435" fmla="*/ 1634246 w 1687748"/>
                <a:gd name="connsiteY65-2436" fmla="*/ 826851 h 1483468"/>
                <a:gd name="connsiteX66-2437" fmla="*/ 1634246 w 1687748"/>
                <a:gd name="connsiteY66-2438" fmla="*/ 826851 h 1483468"/>
                <a:gd name="connsiteX67-2439" fmla="*/ 1663429 w 1687748"/>
                <a:gd name="connsiteY67-2440" fmla="*/ 778213 h 1483468"/>
                <a:gd name="connsiteX68-2441" fmla="*/ 1678021 w 1687748"/>
                <a:gd name="connsiteY68-2442" fmla="*/ 724711 h 1483468"/>
                <a:gd name="connsiteX69-2443" fmla="*/ 1687748 w 1687748"/>
                <a:gd name="connsiteY69-2444" fmla="*/ 705255 h 1483468"/>
                <a:gd name="connsiteX70-2445" fmla="*/ 1648838 w 1687748"/>
                <a:gd name="connsiteY70-2446" fmla="*/ 700391 h 1483468"/>
                <a:gd name="connsiteX71-2447" fmla="*/ 1682885 w 1687748"/>
                <a:gd name="connsiteY71-2448" fmla="*/ 676072 h 1483468"/>
                <a:gd name="connsiteX72-2449" fmla="*/ 1624519 w 1687748"/>
                <a:gd name="connsiteY72-2450" fmla="*/ 646889 h 1483468"/>
                <a:gd name="connsiteX73-2451" fmla="*/ 1619655 w 1687748"/>
                <a:gd name="connsiteY73-2452" fmla="*/ 617706 h 1483468"/>
                <a:gd name="connsiteX74-2453" fmla="*/ 1619655 w 1687748"/>
                <a:gd name="connsiteY74-2454" fmla="*/ 578796 h 1483468"/>
                <a:gd name="connsiteX75-2455" fmla="*/ 1614791 w 1687748"/>
                <a:gd name="connsiteY75-2456" fmla="*/ 530157 h 1483468"/>
                <a:gd name="connsiteX76-2457" fmla="*/ 1609927 w 1687748"/>
                <a:gd name="connsiteY76-2458" fmla="*/ 496111 h 1483468"/>
                <a:gd name="connsiteX77-2459" fmla="*/ 1541834 w 1687748"/>
                <a:gd name="connsiteY77-2460" fmla="*/ 539885 h 1483468"/>
                <a:gd name="connsiteX78-2461" fmla="*/ 1468876 w 1687748"/>
                <a:gd name="connsiteY78-2462" fmla="*/ 612843 h 1483468"/>
                <a:gd name="connsiteX79-2463" fmla="*/ 1395919 w 1687748"/>
                <a:gd name="connsiteY79-2464" fmla="*/ 661481 h 1483468"/>
                <a:gd name="connsiteX80-2465" fmla="*/ 1400783 w 1687748"/>
                <a:gd name="connsiteY80-2466" fmla="*/ 700391 h 1483468"/>
                <a:gd name="connsiteX81-2467" fmla="*/ 1264595 w 1687748"/>
                <a:gd name="connsiteY81-2468" fmla="*/ 763621 h 1483468"/>
                <a:gd name="connsiteX82-2469" fmla="*/ 1220821 w 1687748"/>
                <a:gd name="connsiteY82-2470" fmla="*/ 758757 h 1483468"/>
                <a:gd name="connsiteX83-2471" fmla="*/ 1191638 w 1687748"/>
                <a:gd name="connsiteY83-2472" fmla="*/ 724711 h 1483468"/>
                <a:gd name="connsiteX84-2473" fmla="*/ 1167319 w 1687748"/>
                <a:gd name="connsiteY84-2474" fmla="*/ 695528 h 1483468"/>
                <a:gd name="connsiteX85-2475" fmla="*/ 1167319 w 1687748"/>
                <a:gd name="connsiteY85-2476" fmla="*/ 695528 h 1483468"/>
                <a:gd name="connsiteX86-2477" fmla="*/ 1162455 w 1687748"/>
                <a:gd name="connsiteY86-2478" fmla="*/ 632298 h 1483468"/>
                <a:gd name="connsiteX87-2479" fmla="*/ 1123544 w 1687748"/>
                <a:gd name="connsiteY87-2480" fmla="*/ 593387 h 1483468"/>
                <a:gd name="connsiteX88-2481" fmla="*/ 1070042 w 1687748"/>
                <a:gd name="connsiteY88-2482" fmla="*/ 578796 h 1483468"/>
                <a:gd name="connsiteX89-2483" fmla="*/ 1045723 w 1687748"/>
                <a:gd name="connsiteY89-2484" fmla="*/ 607979 h 1483468"/>
                <a:gd name="connsiteX90-2485" fmla="*/ 1045723 w 1687748"/>
                <a:gd name="connsiteY90-2486" fmla="*/ 607979 h 1483468"/>
                <a:gd name="connsiteX91-2487" fmla="*/ 1026268 w 1687748"/>
                <a:gd name="connsiteY91-2488" fmla="*/ 530157 h 1483468"/>
                <a:gd name="connsiteX92-2489" fmla="*/ 967902 w 1687748"/>
                <a:gd name="connsiteY92-2490" fmla="*/ 539885 h 1483468"/>
                <a:gd name="connsiteX93-2491" fmla="*/ 904672 w 1687748"/>
                <a:gd name="connsiteY93-2492" fmla="*/ 569068 h 1483468"/>
                <a:gd name="connsiteX94-2493" fmla="*/ 909536 w 1687748"/>
                <a:gd name="connsiteY94-2494" fmla="*/ 530157 h 1483468"/>
                <a:gd name="connsiteX95-2495" fmla="*/ 870625 w 1687748"/>
                <a:gd name="connsiteY95-2496" fmla="*/ 525294 h 1483468"/>
                <a:gd name="connsiteX96-2497" fmla="*/ 812259 w 1687748"/>
                <a:gd name="connsiteY96-2498" fmla="*/ 535021 h 1483468"/>
                <a:gd name="connsiteX97-2499" fmla="*/ 783076 w 1687748"/>
                <a:gd name="connsiteY97-2500" fmla="*/ 530157 h 1483468"/>
                <a:gd name="connsiteX98-2501" fmla="*/ 773348 w 1687748"/>
                <a:gd name="connsiteY98-2502" fmla="*/ 515566 h 1483468"/>
                <a:gd name="connsiteX99-2503" fmla="*/ 783076 w 1687748"/>
                <a:gd name="connsiteY99-2504" fmla="*/ 486383 h 1483468"/>
                <a:gd name="connsiteX100-2505" fmla="*/ 783076 w 1687748"/>
                <a:gd name="connsiteY100-2506" fmla="*/ 481519 h 1483468"/>
                <a:gd name="connsiteX101-2507" fmla="*/ 729574 w 1687748"/>
                <a:gd name="connsiteY101-2508" fmla="*/ 447472 h 1483468"/>
                <a:gd name="connsiteX102-2509" fmla="*/ 729574 w 1687748"/>
                <a:gd name="connsiteY102-2510" fmla="*/ 447472 h 1483468"/>
                <a:gd name="connsiteX103-2511" fmla="*/ 710119 w 1687748"/>
                <a:gd name="connsiteY103-2512" fmla="*/ 413426 h 1483468"/>
                <a:gd name="connsiteX104-2513" fmla="*/ 695527 w 1687748"/>
                <a:gd name="connsiteY104-2514" fmla="*/ 369651 h 1483468"/>
                <a:gd name="connsiteX105-2515" fmla="*/ 695527 w 1687748"/>
                <a:gd name="connsiteY105-2516" fmla="*/ 369651 h 1483468"/>
                <a:gd name="connsiteX106-2517" fmla="*/ 632297 w 1687748"/>
                <a:gd name="connsiteY106-2518" fmla="*/ 311285 h 1483468"/>
                <a:gd name="connsiteX107-2519" fmla="*/ 612842 w 1687748"/>
                <a:gd name="connsiteY107-2520" fmla="*/ 262647 h 1483468"/>
                <a:gd name="connsiteX108-2521" fmla="*/ 622570 w 1687748"/>
                <a:gd name="connsiteY108-2522" fmla="*/ 218872 h 1483468"/>
                <a:gd name="connsiteX109-2523" fmla="*/ 569068 w 1687748"/>
                <a:gd name="connsiteY109-2524" fmla="*/ 160506 h 1483468"/>
                <a:gd name="connsiteX110-2525" fmla="*/ 535021 w 1687748"/>
                <a:gd name="connsiteY110-2526" fmla="*/ 111868 h 1483468"/>
                <a:gd name="connsiteX111-2527" fmla="*/ 530157 w 1687748"/>
                <a:gd name="connsiteY111-2528" fmla="*/ 111868 h 1483468"/>
                <a:gd name="connsiteX112-2529" fmla="*/ 432880 w 1687748"/>
                <a:gd name="connsiteY112-2530" fmla="*/ 43774 h 1483468"/>
                <a:gd name="connsiteX113-2531" fmla="*/ 389106 w 1687748"/>
                <a:gd name="connsiteY113-2532" fmla="*/ 34047 h 1483468"/>
                <a:gd name="connsiteX114-2533" fmla="*/ 330740 w 1687748"/>
                <a:gd name="connsiteY114-2534" fmla="*/ 48638 h 1483468"/>
                <a:gd name="connsiteX115-2535" fmla="*/ 252919 w 1687748"/>
                <a:gd name="connsiteY115-2536" fmla="*/ 48638 h 1483468"/>
                <a:gd name="connsiteX116-2537" fmla="*/ 252919 w 1687748"/>
                <a:gd name="connsiteY116-2538" fmla="*/ 48638 h 1483468"/>
                <a:gd name="connsiteX117-2539" fmla="*/ 243191 w 1687748"/>
                <a:gd name="connsiteY117-2540" fmla="*/ 0 h 1483468"/>
                <a:gd name="connsiteX118-2541" fmla="*/ 170234 w 1687748"/>
                <a:gd name="connsiteY118-2542" fmla="*/ 9728 h 1483468"/>
                <a:gd name="connsiteX119-2543" fmla="*/ 102140 w 1687748"/>
                <a:gd name="connsiteY119-2544" fmla="*/ 48638 h 1483468"/>
                <a:gd name="connsiteX120-2545" fmla="*/ 53502 w 1687748"/>
                <a:gd name="connsiteY120-2546" fmla="*/ 82685 h 1483468"/>
                <a:gd name="connsiteX121-2547" fmla="*/ 0 w 1687748"/>
                <a:gd name="connsiteY121-2548" fmla="*/ 150779 h 1483468"/>
                <a:gd name="connsiteX122-2549" fmla="*/ 92412 w 1687748"/>
                <a:gd name="connsiteY122-2550" fmla="*/ 418289 h 1483468"/>
                <a:gd name="connsiteX123-2551" fmla="*/ 126459 w 1687748"/>
                <a:gd name="connsiteY123-2552" fmla="*/ 452336 h 1483468"/>
                <a:gd name="connsiteX124-2553" fmla="*/ 141051 w 1687748"/>
                <a:gd name="connsiteY124-2554" fmla="*/ 462064 h 1483468"/>
                <a:gd name="connsiteX125-2555" fmla="*/ 141051 w 1687748"/>
                <a:gd name="connsiteY125-2556" fmla="*/ 471791 h 1483468"/>
                <a:gd name="connsiteX126-2557" fmla="*/ 194553 w 1687748"/>
                <a:gd name="connsiteY126-2558" fmla="*/ 870626 h 1483468"/>
                <a:gd name="connsiteX127-2559" fmla="*/ 452336 w 1687748"/>
                <a:gd name="connsiteY127-2560" fmla="*/ 1191638 h 1483468"/>
                <a:gd name="connsiteX0-2561" fmla="*/ 452336 w 1687748"/>
                <a:gd name="connsiteY0-2562" fmla="*/ 1191638 h 1483468"/>
                <a:gd name="connsiteX1-2563" fmla="*/ 520429 w 1687748"/>
                <a:gd name="connsiteY1-2564" fmla="*/ 1167319 h 1483468"/>
                <a:gd name="connsiteX2-2565" fmla="*/ 549612 w 1687748"/>
                <a:gd name="connsiteY2-2566" fmla="*/ 1201366 h 1483468"/>
                <a:gd name="connsiteX3-2567" fmla="*/ 564204 w 1687748"/>
                <a:gd name="connsiteY3-2568" fmla="*/ 1250004 h 1483468"/>
                <a:gd name="connsiteX4-2569" fmla="*/ 612842 w 1687748"/>
                <a:gd name="connsiteY4-2570" fmla="*/ 1293779 h 1483468"/>
                <a:gd name="connsiteX5-2571" fmla="*/ 671208 w 1687748"/>
                <a:gd name="connsiteY5-2572" fmla="*/ 1298643 h 1483468"/>
                <a:gd name="connsiteX6-2573" fmla="*/ 690663 w 1687748"/>
                <a:gd name="connsiteY6-2574" fmla="*/ 1274323 h 1483468"/>
                <a:gd name="connsiteX7-2575" fmla="*/ 729574 w 1687748"/>
                <a:gd name="connsiteY7-2576" fmla="*/ 1245140 h 1483468"/>
                <a:gd name="connsiteX8-2577" fmla="*/ 773348 w 1687748"/>
                <a:gd name="connsiteY8-2578" fmla="*/ 1211094 h 1483468"/>
                <a:gd name="connsiteX9-2579" fmla="*/ 812259 w 1687748"/>
                <a:gd name="connsiteY9-2580" fmla="*/ 1220821 h 1483468"/>
                <a:gd name="connsiteX10-2581" fmla="*/ 812259 w 1687748"/>
                <a:gd name="connsiteY10-2582" fmla="*/ 1250004 h 1483468"/>
                <a:gd name="connsiteX11-2583" fmla="*/ 812259 w 1687748"/>
                <a:gd name="connsiteY11-2584" fmla="*/ 1293779 h 1483468"/>
                <a:gd name="connsiteX12-2585" fmla="*/ 812259 w 1687748"/>
                <a:gd name="connsiteY12-2586" fmla="*/ 1293779 h 1483468"/>
                <a:gd name="connsiteX13-2587" fmla="*/ 885217 w 1687748"/>
                <a:gd name="connsiteY13-2588" fmla="*/ 1274323 h 1483468"/>
                <a:gd name="connsiteX14-2589" fmla="*/ 914400 w 1687748"/>
                <a:gd name="connsiteY14-2590" fmla="*/ 1259732 h 1483468"/>
                <a:gd name="connsiteX15-2591" fmla="*/ 933855 w 1687748"/>
                <a:gd name="connsiteY15-2592" fmla="*/ 1313234 h 1483468"/>
                <a:gd name="connsiteX16-2593" fmla="*/ 997085 w 1687748"/>
                <a:gd name="connsiteY16-2594" fmla="*/ 1337553 h 1483468"/>
                <a:gd name="connsiteX17-2595" fmla="*/ 997085 w 1687748"/>
                <a:gd name="connsiteY17-2596" fmla="*/ 1337553 h 1483468"/>
                <a:gd name="connsiteX18-2597" fmla="*/ 1035995 w 1687748"/>
                <a:gd name="connsiteY18-2598" fmla="*/ 1410511 h 1483468"/>
                <a:gd name="connsiteX19-2599" fmla="*/ 1035995 w 1687748"/>
                <a:gd name="connsiteY19-2600" fmla="*/ 1410511 h 1483468"/>
                <a:gd name="connsiteX20-2601" fmla="*/ 1084634 w 1687748"/>
                <a:gd name="connsiteY20-2602" fmla="*/ 1395919 h 1483468"/>
                <a:gd name="connsiteX21-2603" fmla="*/ 1079770 w 1687748"/>
                <a:gd name="connsiteY21-2604" fmla="*/ 1371600 h 1483468"/>
                <a:gd name="connsiteX22-2605" fmla="*/ 1079770 w 1687748"/>
                <a:gd name="connsiteY22-2606" fmla="*/ 1371600 h 1483468"/>
                <a:gd name="connsiteX23-2607" fmla="*/ 1108953 w 1687748"/>
                <a:gd name="connsiteY23-2608" fmla="*/ 1342417 h 1483468"/>
                <a:gd name="connsiteX24-2609" fmla="*/ 1172183 w 1687748"/>
                <a:gd name="connsiteY24-2610" fmla="*/ 1425102 h 1483468"/>
                <a:gd name="connsiteX25-2611" fmla="*/ 1211093 w 1687748"/>
                <a:gd name="connsiteY25-2612" fmla="*/ 1483468 h 1483468"/>
                <a:gd name="connsiteX26-2613" fmla="*/ 1245140 w 1687748"/>
                <a:gd name="connsiteY26-2614" fmla="*/ 1464013 h 1483468"/>
                <a:gd name="connsiteX27-2615" fmla="*/ 1279187 w 1687748"/>
                <a:gd name="connsiteY27-2616" fmla="*/ 1468877 h 1483468"/>
                <a:gd name="connsiteX28-2617" fmla="*/ 1288914 w 1687748"/>
                <a:gd name="connsiteY28-2618" fmla="*/ 1434830 h 1483468"/>
                <a:gd name="connsiteX29-2619" fmla="*/ 1288914 w 1687748"/>
                <a:gd name="connsiteY29-2620" fmla="*/ 1410511 h 1483468"/>
                <a:gd name="connsiteX30-2621" fmla="*/ 1313234 w 1687748"/>
                <a:gd name="connsiteY30-2622" fmla="*/ 1391055 h 1483468"/>
                <a:gd name="connsiteX31-2623" fmla="*/ 1357008 w 1687748"/>
                <a:gd name="connsiteY31-2624" fmla="*/ 1386191 h 1483468"/>
                <a:gd name="connsiteX32-2625" fmla="*/ 1357008 w 1687748"/>
                <a:gd name="connsiteY32-2626" fmla="*/ 1386191 h 1483468"/>
                <a:gd name="connsiteX33-2627" fmla="*/ 1357008 w 1687748"/>
                <a:gd name="connsiteY33-2628" fmla="*/ 1386191 h 1483468"/>
                <a:gd name="connsiteX34-2629" fmla="*/ 1395919 w 1687748"/>
                <a:gd name="connsiteY34-2630" fmla="*/ 1366736 h 1483468"/>
                <a:gd name="connsiteX35-2631" fmla="*/ 1415374 w 1687748"/>
                <a:gd name="connsiteY35-2632" fmla="*/ 1420238 h 1483468"/>
                <a:gd name="connsiteX36-2633" fmla="*/ 1449421 w 1687748"/>
                <a:gd name="connsiteY36-2634" fmla="*/ 1444557 h 1483468"/>
                <a:gd name="connsiteX37-2635" fmla="*/ 1493195 w 1687748"/>
                <a:gd name="connsiteY37-2636" fmla="*/ 1464013 h 1483468"/>
                <a:gd name="connsiteX38-2637" fmla="*/ 1512651 w 1687748"/>
                <a:gd name="connsiteY38-2638" fmla="*/ 1439694 h 1483468"/>
                <a:gd name="connsiteX39-2639" fmla="*/ 1512651 w 1687748"/>
                <a:gd name="connsiteY39-2640" fmla="*/ 1439694 h 1483468"/>
                <a:gd name="connsiteX40-2641" fmla="*/ 1493195 w 1687748"/>
                <a:gd name="connsiteY40-2642" fmla="*/ 1361872 h 1483468"/>
                <a:gd name="connsiteX41-2643" fmla="*/ 1493195 w 1687748"/>
                <a:gd name="connsiteY41-2644" fmla="*/ 1361872 h 1483468"/>
                <a:gd name="connsiteX42-2645" fmla="*/ 1468876 w 1687748"/>
                <a:gd name="connsiteY42-2646" fmla="*/ 1327826 h 1483468"/>
                <a:gd name="connsiteX43-2647" fmla="*/ 1439693 w 1687748"/>
                <a:gd name="connsiteY43-2648" fmla="*/ 1293779 h 1483468"/>
                <a:gd name="connsiteX44-2649" fmla="*/ 1444557 w 1687748"/>
                <a:gd name="connsiteY44-2650" fmla="*/ 1284051 h 1483468"/>
                <a:gd name="connsiteX45-2651" fmla="*/ 1444557 w 1687748"/>
                <a:gd name="connsiteY45-2652" fmla="*/ 1245140 h 1483468"/>
                <a:gd name="connsiteX46-2653" fmla="*/ 1429966 w 1687748"/>
                <a:gd name="connsiteY46-2654" fmla="*/ 1220821 h 1483468"/>
                <a:gd name="connsiteX47-2655" fmla="*/ 1400783 w 1687748"/>
                <a:gd name="connsiteY47-2656" fmla="*/ 1191638 h 1483468"/>
                <a:gd name="connsiteX48-2657" fmla="*/ 1400783 w 1687748"/>
                <a:gd name="connsiteY48-2658" fmla="*/ 1191638 h 1483468"/>
                <a:gd name="connsiteX49-2659" fmla="*/ 1444557 w 1687748"/>
                <a:gd name="connsiteY49-2660" fmla="*/ 1138136 h 1483468"/>
                <a:gd name="connsiteX50-2661" fmla="*/ 1464012 w 1687748"/>
                <a:gd name="connsiteY50-2662" fmla="*/ 1157591 h 1483468"/>
                <a:gd name="connsiteX51-2663" fmla="*/ 1483468 w 1687748"/>
                <a:gd name="connsiteY51-2664" fmla="*/ 1104089 h 1483468"/>
                <a:gd name="connsiteX52-2665" fmla="*/ 1522378 w 1687748"/>
                <a:gd name="connsiteY52-2666" fmla="*/ 1118681 h 1483468"/>
                <a:gd name="connsiteX53-2667" fmla="*/ 1579846 w 1687748"/>
                <a:gd name="connsiteY53-2668" fmla="*/ 1108985 h 1483468"/>
                <a:gd name="connsiteX54-2669" fmla="*/ 1532106 w 1687748"/>
                <a:gd name="connsiteY54-2670" fmla="*/ 1104090 h 1483468"/>
                <a:gd name="connsiteX55-2671" fmla="*/ 1517515 w 1687748"/>
                <a:gd name="connsiteY55-2672" fmla="*/ 1099226 h 1483468"/>
                <a:gd name="connsiteX56-2673" fmla="*/ 1595336 w 1687748"/>
                <a:gd name="connsiteY56-2674" fmla="*/ 1104090 h 1483468"/>
                <a:gd name="connsiteX57-2675" fmla="*/ 1600199 w 1687748"/>
                <a:gd name="connsiteY57-2676" fmla="*/ 1108953 h 1483468"/>
                <a:gd name="connsiteX58-2677" fmla="*/ 1585608 w 1687748"/>
                <a:gd name="connsiteY58-2678" fmla="*/ 1099226 h 1483468"/>
                <a:gd name="connsiteX59-2679" fmla="*/ 1595337 w 1687748"/>
                <a:gd name="connsiteY59-2680" fmla="*/ 1099225 h 1483468"/>
                <a:gd name="connsiteX60-2681" fmla="*/ 1619655 w 1687748"/>
                <a:gd name="connsiteY60-2682" fmla="*/ 1021404 h 1483468"/>
                <a:gd name="connsiteX61-2683" fmla="*/ 1653702 w 1687748"/>
                <a:gd name="connsiteY61-2684" fmla="*/ 972766 h 1483468"/>
                <a:gd name="connsiteX62-2685" fmla="*/ 1634246 w 1687748"/>
                <a:gd name="connsiteY62-2686" fmla="*/ 953311 h 1483468"/>
                <a:gd name="connsiteX63-2687" fmla="*/ 1653702 w 1687748"/>
                <a:gd name="connsiteY63-2688" fmla="*/ 904672 h 1483468"/>
                <a:gd name="connsiteX64-2689" fmla="*/ 1619655 w 1687748"/>
                <a:gd name="connsiteY64-2690" fmla="*/ 865762 h 1483468"/>
                <a:gd name="connsiteX65-2691" fmla="*/ 1634246 w 1687748"/>
                <a:gd name="connsiteY65-2692" fmla="*/ 826851 h 1483468"/>
                <a:gd name="connsiteX66-2693" fmla="*/ 1634246 w 1687748"/>
                <a:gd name="connsiteY66-2694" fmla="*/ 826851 h 1483468"/>
                <a:gd name="connsiteX67-2695" fmla="*/ 1663429 w 1687748"/>
                <a:gd name="connsiteY67-2696" fmla="*/ 778213 h 1483468"/>
                <a:gd name="connsiteX68-2697" fmla="*/ 1678021 w 1687748"/>
                <a:gd name="connsiteY68-2698" fmla="*/ 724711 h 1483468"/>
                <a:gd name="connsiteX69-2699" fmla="*/ 1687748 w 1687748"/>
                <a:gd name="connsiteY69-2700" fmla="*/ 705255 h 1483468"/>
                <a:gd name="connsiteX70-2701" fmla="*/ 1648838 w 1687748"/>
                <a:gd name="connsiteY70-2702" fmla="*/ 700391 h 1483468"/>
                <a:gd name="connsiteX71-2703" fmla="*/ 1682885 w 1687748"/>
                <a:gd name="connsiteY71-2704" fmla="*/ 676072 h 1483468"/>
                <a:gd name="connsiteX72-2705" fmla="*/ 1624519 w 1687748"/>
                <a:gd name="connsiteY72-2706" fmla="*/ 646889 h 1483468"/>
                <a:gd name="connsiteX73-2707" fmla="*/ 1619655 w 1687748"/>
                <a:gd name="connsiteY73-2708" fmla="*/ 617706 h 1483468"/>
                <a:gd name="connsiteX74-2709" fmla="*/ 1619655 w 1687748"/>
                <a:gd name="connsiteY74-2710" fmla="*/ 578796 h 1483468"/>
                <a:gd name="connsiteX75-2711" fmla="*/ 1614791 w 1687748"/>
                <a:gd name="connsiteY75-2712" fmla="*/ 530157 h 1483468"/>
                <a:gd name="connsiteX76-2713" fmla="*/ 1609927 w 1687748"/>
                <a:gd name="connsiteY76-2714" fmla="*/ 496111 h 1483468"/>
                <a:gd name="connsiteX77-2715" fmla="*/ 1541834 w 1687748"/>
                <a:gd name="connsiteY77-2716" fmla="*/ 539885 h 1483468"/>
                <a:gd name="connsiteX78-2717" fmla="*/ 1468876 w 1687748"/>
                <a:gd name="connsiteY78-2718" fmla="*/ 612843 h 1483468"/>
                <a:gd name="connsiteX79-2719" fmla="*/ 1395919 w 1687748"/>
                <a:gd name="connsiteY79-2720" fmla="*/ 661481 h 1483468"/>
                <a:gd name="connsiteX80-2721" fmla="*/ 1400783 w 1687748"/>
                <a:gd name="connsiteY80-2722" fmla="*/ 700391 h 1483468"/>
                <a:gd name="connsiteX81-2723" fmla="*/ 1264595 w 1687748"/>
                <a:gd name="connsiteY81-2724" fmla="*/ 763621 h 1483468"/>
                <a:gd name="connsiteX82-2725" fmla="*/ 1220821 w 1687748"/>
                <a:gd name="connsiteY82-2726" fmla="*/ 758757 h 1483468"/>
                <a:gd name="connsiteX83-2727" fmla="*/ 1191638 w 1687748"/>
                <a:gd name="connsiteY83-2728" fmla="*/ 724711 h 1483468"/>
                <a:gd name="connsiteX84-2729" fmla="*/ 1167319 w 1687748"/>
                <a:gd name="connsiteY84-2730" fmla="*/ 695528 h 1483468"/>
                <a:gd name="connsiteX85-2731" fmla="*/ 1167319 w 1687748"/>
                <a:gd name="connsiteY85-2732" fmla="*/ 695528 h 1483468"/>
                <a:gd name="connsiteX86-2733" fmla="*/ 1162455 w 1687748"/>
                <a:gd name="connsiteY86-2734" fmla="*/ 632298 h 1483468"/>
                <a:gd name="connsiteX87-2735" fmla="*/ 1123544 w 1687748"/>
                <a:gd name="connsiteY87-2736" fmla="*/ 593387 h 1483468"/>
                <a:gd name="connsiteX88-2737" fmla="*/ 1070042 w 1687748"/>
                <a:gd name="connsiteY88-2738" fmla="*/ 578796 h 1483468"/>
                <a:gd name="connsiteX89-2739" fmla="*/ 1045723 w 1687748"/>
                <a:gd name="connsiteY89-2740" fmla="*/ 607979 h 1483468"/>
                <a:gd name="connsiteX90-2741" fmla="*/ 1045723 w 1687748"/>
                <a:gd name="connsiteY90-2742" fmla="*/ 607979 h 1483468"/>
                <a:gd name="connsiteX91-2743" fmla="*/ 1026268 w 1687748"/>
                <a:gd name="connsiteY91-2744" fmla="*/ 530157 h 1483468"/>
                <a:gd name="connsiteX92-2745" fmla="*/ 967902 w 1687748"/>
                <a:gd name="connsiteY92-2746" fmla="*/ 539885 h 1483468"/>
                <a:gd name="connsiteX93-2747" fmla="*/ 904672 w 1687748"/>
                <a:gd name="connsiteY93-2748" fmla="*/ 569068 h 1483468"/>
                <a:gd name="connsiteX94-2749" fmla="*/ 909536 w 1687748"/>
                <a:gd name="connsiteY94-2750" fmla="*/ 530157 h 1483468"/>
                <a:gd name="connsiteX95-2751" fmla="*/ 870625 w 1687748"/>
                <a:gd name="connsiteY95-2752" fmla="*/ 525294 h 1483468"/>
                <a:gd name="connsiteX96-2753" fmla="*/ 812259 w 1687748"/>
                <a:gd name="connsiteY96-2754" fmla="*/ 535021 h 1483468"/>
                <a:gd name="connsiteX97-2755" fmla="*/ 783076 w 1687748"/>
                <a:gd name="connsiteY97-2756" fmla="*/ 530157 h 1483468"/>
                <a:gd name="connsiteX98-2757" fmla="*/ 773348 w 1687748"/>
                <a:gd name="connsiteY98-2758" fmla="*/ 515566 h 1483468"/>
                <a:gd name="connsiteX99-2759" fmla="*/ 783076 w 1687748"/>
                <a:gd name="connsiteY99-2760" fmla="*/ 486383 h 1483468"/>
                <a:gd name="connsiteX100-2761" fmla="*/ 783076 w 1687748"/>
                <a:gd name="connsiteY100-2762" fmla="*/ 481519 h 1483468"/>
                <a:gd name="connsiteX101-2763" fmla="*/ 729574 w 1687748"/>
                <a:gd name="connsiteY101-2764" fmla="*/ 447472 h 1483468"/>
                <a:gd name="connsiteX102-2765" fmla="*/ 729574 w 1687748"/>
                <a:gd name="connsiteY102-2766" fmla="*/ 447472 h 1483468"/>
                <a:gd name="connsiteX103-2767" fmla="*/ 710119 w 1687748"/>
                <a:gd name="connsiteY103-2768" fmla="*/ 413426 h 1483468"/>
                <a:gd name="connsiteX104-2769" fmla="*/ 695527 w 1687748"/>
                <a:gd name="connsiteY104-2770" fmla="*/ 369651 h 1483468"/>
                <a:gd name="connsiteX105-2771" fmla="*/ 695527 w 1687748"/>
                <a:gd name="connsiteY105-2772" fmla="*/ 369651 h 1483468"/>
                <a:gd name="connsiteX106-2773" fmla="*/ 632297 w 1687748"/>
                <a:gd name="connsiteY106-2774" fmla="*/ 311285 h 1483468"/>
                <a:gd name="connsiteX107-2775" fmla="*/ 612842 w 1687748"/>
                <a:gd name="connsiteY107-2776" fmla="*/ 262647 h 1483468"/>
                <a:gd name="connsiteX108-2777" fmla="*/ 622570 w 1687748"/>
                <a:gd name="connsiteY108-2778" fmla="*/ 218872 h 1483468"/>
                <a:gd name="connsiteX109-2779" fmla="*/ 569068 w 1687748"/>
                <a:gd name="connsiteY109-2780" fmla="*/ 160506 h 1483468"/>
                <a:gd name="connsiteX110-2781" fmla="*/ 535021 w 1687748"/>
                <a:gd name="connsiteY110-2782" fmla="*/ 111868 h 1483468"/>
                <a:gd name="connsiteX111-2783" fmla="*/ 530157 w 1687748"/>
                <a:gd name="connsiteY111-2784" fmla="*/ 111868 h 1483468"/>
                <a:gd name="connsiteX112-2785" fmla="*/ 432880 w 1687748"/>
                <a:gd name="connsiteY112-2786" fmla="*/ 43774 h 1483468"/>
                <a:gd name="connsiteX113-2787" fmla="*/ 389106 w 1687748"/>
                <a:gd name="connsiteY113-2788" fmla="*/ 34047 h 1483468"/>
                <a:gd name="connsiteX114-2789" fmla="*/ 330740 w 1687748"/>
                <a:gd name="connsiteY114-2790" fmla="*/ 48638 h 1483468"/>
                <a:gd name="connsiteX115-2791" fmla="*/ 252919 w 1687748"/>
                <a:gd name="connsiteY115-2792" fmla="*/ 48638 h 1483468"/>
                <a:gd name="connsiteX116-2793" fmla="*/ 252919 w 1687748"/>
                <a:gd name="connsiteY116-2794" fmla="*/ 48638 h 1483468"/>
                <a:gd name="connsiteX117-2795" fmla="*/ 243191 w 1687748"/>
                <a:gd name="connsiteY117-2796" fmla="*/ 0 h 1483468"/>
                <a:gd name="connsiteX118-2797" fmla="*/ 170234 w 1687748"/>
                <a:gd name="connsiteY118-2798" fmla="*/ 9728 h 1483468"/>
                <a:gd name="connsiteX119-2799" fmla="*/ 102140 w 1687748"/>
                <a:gd name="connsiteY119-2800" fmla="*/ 48638 h 1483468"/>
                <a:gd name="connsiteX120-2801" fmla="*/ 53502 w 1687748"/>
                <a:gd name="connsiteY120-2802" fmla="*/ 82685 h 1483468"/>
                <a:gd name="connsiteX121-2803" fmla="*/ 0 w 1687748"/>
                <a:gd name="connsiteY121-2804" fmla="*/ 150779 h 1483468"/>
                <a:gd name="connsiteX122-2805" fmla="*/ 92412 w 1687748"/>
                <a:gd name="connsiteY122-2806" fmla="*/ 418289 h 1483468"/>
                <a:gd name="connsiteX123-2807" fmla="*/ 126459 w 1687748"/>
                <a:gd name="connsiteY123-2808" fmla="*/ 452336 h 1483468"/>
                <a:gd name="connsiteX124-2809" fmla="*/ 141051 w 1687748"/>
                <a:gd name="connsiteY124-2810" fmla="*/ 462064 h 1483468"/>
                <a:gd name="connsiteX125-2811" fmla="*/ 141051 w 1687748"/>
                <a:gd name="connsiteY125-2812" fmla="*/ 471791 h 1483468"/>
                <a:gd name="connsiteX126-2813" fmla="*/ 194553 w 1687748"/>
                <a:gd name="connsiteY126-2814" fmla="*/ 870626 h 1483468"/>
                <a:gd name="connsiteX127-2815" fmla="*/ 452336 w 1687748"/>
                <a:gd name="connsiteY127-2816" fmla="*/ 1191638 h 1483468"/>
                <a:gd name="connsiteX0-2817" fmla="*/ 452336 w 1687748"/>
                <a:gd name="connsiteY0-2818" fmla="*/ 1191638 h 1483468"/>
                <a:gd name="connsiteX1-2819" fmla="*/ 520429 w 1687748"/>
                <a:gd name="connsiteY1-2820" fmla="*/ 1167319 h 1483468"/>
                <a:gd name="connsiteX2-2821" fmla="*/ 549612 w 1687748"/>
                <a:gd name="connsiteY2-2822" fmla="*/ 1201366 h 1483468"/>
                <a:gd name="connsiteX3-2823" fmla="*/ 564204 w 1687748"/>
                <a:gd name="connsiteY3-2824" fmla="*/ 1250004 h 1483468"/>
                <a:gd name="connsiteX4-2825" fmla="*/ 612842 w 1687748"/>
                <a:gd name="connsiteY4-2826" fmla="*/ 1293779 h 1483468"/>
                <a:gd name="connsiteX5-2827" fmla="*/ 671208 w 1687748"/>
                <a:gd name="connsiteY5-2828" fmla="*/ 1298643 h 1483468"/>
                <a:gd name="connsiteX6-2829" fmla="*/ 690663 w 1687748"/>
                <a:gd name="connsiteY6-2830" fmla="*/ 1274323 h 1483468"/>
                <a:gd name="connsiteX7-2831" fmla="*/ 729574 w 1687748"/>
                <a:gd name="connsiteY7-2832" fmla="*/ 1245140 h 1483468"/>
                <a:gd name="connsiteX8-2833" fmla="*/ 773348 w 1687748"/>
                <a:gd name="connsiteY8-2834" fmla="*/ 1211094 h 1483468"/>
                <a:gd name="connsiteX9-2835" fmla="*/ 812259 w 1687748"/>
                <a:gd name="connsiteY9-2836" fmla="*/ 1220821 h 1483468"/>
                <a:gd name="connsiteX10-2837" fmla="*/ 812259 w 1687748"/>
                <a:gd name="connsiteY10-2838" fmla="*/ 1250004 h 1483468"/>
                <a:gd name="connsiteX11-2839" fmla="*/ 812259 w 1687748"/>
                <a:gd name="connsiteY11-2840" fmla="*/ 1293779 h 1483468"/>
                <a:gd name="connsiteX12-2841" fmla="*/ 812259 w 1687748"/>
                <a:gd name="connsiteY12-2842" fmla="*/ 1293779 h 1483468"/>
                <a:gd name="connsiteX13-2843" fmla="*/ 885217 w 1687748"/>
                <a:gd name="connsiteY13-2844" fmla="*/ 1274323 h 1483468"/>
                <a:gd name="connsiteX14-2845" fmla="*/ 914400 w 1687748"/>
                <a:gd name="connsiteY14-2846" fmla="*/ 1259732 h 1483468"/>
                <a:gd name="connsiteX15-2847" fmla="*/ 933855 w 1687748"/>
                <a:gd name="connsiteY15-2848" fmla="*/ 1313234 h 1483468"/>
                <a:gd name="connsiteX16-2849" fmla="*/ 997085 w 1687748"/>
                <a:gd name="connsiteY16-2850" fmla="*/ 1337553 h 1483468"/>
                <a:gd name="connsiteX17-2851" fmla="*/ 997085 w 1687748"/>
                <a:gd name="connsiteY17-2852" fmla="*/ 1337553 h 1483468"/>
                <a:gd name="connsiteX18-2853" fmla="*/ 1035995 w 1687748"/>
                <a:gd name="connsiteY18-2854" fmla="*/ 1410511 h 1483468"/>
                <a:gd name="connsiteX19-2855" fmla="*/ 1035995 w 1687748"/>
                <a:gd name="connsiteY19-2856" fmla="*/ 1410511 h 1483468"/>
                <a:gd name="connsiteX20-2857" fmla="*/ 1084634 w 1687748"/>
                <a:gd name="connsiteY20-2858" fmla="*/ 1395919 h 1483468"/>
                <a:gd name="connsiteX21-2859" fmla="*/ 1079770 w 1687748"/>
                <a:gd name="connsiteY21-2860" fmla="*/ 1371600 h 1483468"/>
                <a:gd name="connsiteX22-2861" fmla="*/ 1079770 w 1687748"/>
                <a:gd name="connsiteY22-2862" fmla="*/ 1371600 h 1483468"/>
                <a:gd name="connsiteX23-2863" fmla="*/ 1108953 w 1687748"/>
                <a:gd name="connsiteY23-2864" fmla="*/ 1342417 h 1483468"/>
                <a:gd name="connsiteX24-2865" fmla="*/ 1172183 w 1687748"/>
                <a:gd name="connsiteY24-2866" fmla="*/ 1425102 h 1483468"/>
                <a:gd name="connsiteX25-2867" fmla="*/ 1211093 w 1687748"/>
                <a:gd name="connsiteY25-2868" fmla="*/ 1483468 h 1483468"/>
                <a:gd name="connsiteX26-2869" fmla="*/ 1245140 w 1687748"/>
                <a:gd name="connsiteY26-2870" fmla="*/ 1464013 h 1483468"/>
                <a:gd name="connsiteX27-2871" fmla="*/ 1279187 w 1687748"/>
                <a:gd name="connsiteY27-2872" fmla="*/ 1468877 h 1483468"/>
                <a:gd name="connsiteX28-2873" fmla="*/ 1288914 w 1687748"/>
                <a:gd name="connsiteY28-2874" fmla="*/ 1434830 h 1483468"/>
                <a:gd name="connsiteX29-2875" fmla="*/ 1288914 w 1687748"/>
                <a:gd name="connsiteY29-2876" fmla="*/ 1410511 h 1483468"/>
                <a:gd name="connsiteX30-2877" fmla="*/ 1313234 w 1687748"/>
                <a:gd name="connsiteY30-2878" fmla="*/ 1391055 h 1483468"/>
                <a:gd name="connsiteX31-2879" fmla="*/ 1357008 w 1687748"/>
                <a:gd name="connsiteY31-2880" fmla="*/ 1386191 h 1483468"/>
                <a:gd name="connsiteX32-2881" fmla="*/ 1357008 w 1687748"/>
                <a:gd name="connsiteY32-2882" fmla="*/ 1386191 h 1483468"/>
                <a:gd name="connsiteX33-2883" fmla="*/ 1357008 w 1687748"/>
                <a:gd name="connsiteY33-2884" fmla="*/ 1386191 h 1483468"/>
                <a:gd name="connsiteX34-2885" fmla="*/ 1395919 w 1687748"/>
                <a:gd name="connsiteY34-2886" fmla="*/ 1366736 h 1483468"/>
                <a:gd name="connsiteX35-2887" fmla="*/ 1415374 w 1687748"/>
                <a:gd name="connsiteY35-2888" fmla="*/ 1420238 h 1483468"/>
                <a:gd name="connsiteX36-2889" fmla="*/ 1449421 w 1687748"/>
                <a:gd name="connsiteY36-2890" fmla="*/ 1444557 h 1483468"/>
                <a:gd name="connsiteX37-2891" fmla="*/ 1493195 w 1687748"/>
                <a:gd name="connsiteY37-2892" fmla="*/ 1464013 h 1483468"/>
                <a:gd name="connsiteX38-2893" fmla="*/ 1512651 w 1687748"/>
                <a:gd name="connsiteY38-2894" fmla="*/ 1439694 h 1483468"/>
                <a:gd name="connsiteX39-2895" fmla="*/ 1512651 w 1687748"/>
                <a:gd name="connsiteY39-2896" fmla="*/ 1439694 h 1483468"/>
                <a:gd name="connsiteX40-2897" fmla="*/ 1493195 w 1687748"/>
                <a:gd name="connsiteY40-2898" fmla="*/ 1361872 h 1483468"/>
                <a:gd name="connsiteX41-2899" fmla="*/ 1493195 w 1687748"/>
                <a:gd name="connsiteY41-2900" fmla="*/ 1361872 h 1483468"/>
                <a:gd name="connsiteX42-2901" fmla="*/ 1468876 w 1687748"/>
                <a:gd name="connsiteY42-2902" fmla="*/ 1327826 h 1483468"/>
                <a:gd name="connsiteX43-2903" fmla="*/ 1439693 w 1687748"/>
                <a:gd name="connsiteY43-2904" fmla="*/ 1293779 h 1483468"/>
                <a:gd name="connsiteX44-2905" fmla="*/ 1444557 w 1687748"/>
                <a:gd name="connsiteY44-2906" fmla="*/ 1284051 h 1483468"/>
                <a:gd name="connsiteX45-2907" fmla="*/ 1444557 w 1687748"/>
                <a:gd name="connsiteY45-2908" fmla="*/ 1245140 h 1483468"/>
                <a:gd name="connsiteX46-2909" fmla="*/ 1429966 w 1687748"/>
                <a:gd name="connsiteY46-2910" fmla="*/ 1220821 h 1483468"/>
                <a:gd name="connsiteX47-2911" fmla="*/ 1400783 w 1687748"/>
                <a:gd name="connsiteY47-2912" fmla="*/ 1191638 h 1483468"/>
                <a:gd name="connsiteX48-2913" fmla="*/ 1400783 w 1687748"/>
                <a:gd name="connsiteY48-2914" fmla="*/ 1191638 h 1483468"/>
                <a:gd name="connsiteX49-2915" fmla="*/ 1444557 w 1687748"/>
                <a:gd name="connsiteY49-2916" fmla="*/ 1138136 h 1483468"/>
                <a:gd name="connsiteX50-2917" fmla="*/ 1464012 w 1687748"/>
                <a:gd name="connsiteY50-2918" fmla="*/ 1157591 h 1483468"/>
                <a:gd name="connsiteX51-2919" fmla="*/ 1483468 w 1687748"/>
                <a:gd name="connsiteY51-2920" fmla="*/ 1104089 h 1483468"/>
                <a:gd name="connsiteX52-2921" fmla="*/ 1522378 w 1687748"/>
                <a:gd name="connsiteY52-2922" fmla="*/ 1118681 h 1483468"/>
                <a:gd name="connsiteX53-2923" fmla="*/ 1579846 w 1687748"/>
                <a:gd name="connsiteY53-2924" fmla="*/ 1108985 h 1483468"/>
                <a:gd name="connsiteX54-2925" fmla="*/ 1532106 w 1687748"/>
                <a:gd name="connsiteY54-2926" fmla="*/ 1104090 h 1483468"/>
                <a:gd name="connsiteX55-2927" fmla="*/ 1517515 w 1687748"/>
                <a:gd name="connsiteY55-2928" fmla="*/ 1099226 h 1483468"/>
                <a:gd name="connsiteX56-2929" fmla="*/ 1595336 w 1687748"/>
                <a:gd name="connsiteY56-2930" fmla="*/ 1104090 h 1483468"/>
                <a:gd name="connsiteX57-2931" fmla="*/ 1600199 w 1687748"/>
                <a:gd name="connsiteY57-2932" fmla="*/ 1108953 h 1483468"/>
                <a:gd name="connsiteX58-2933" fmla="*/ 1585608 w 1687748"/>
                <a:gd name="connsiteY58-2934" fmla="*/ 1099226 h 1483468"/>
                <a:gd name="connsiteX59-2935" fmla="*/ 1612810 w 1687748"/>
                <a:gd name="connsiteY59-2936" fmla="*/ 1099225 h 1483468"/>
                <a:gd name="connsiteX60-2937" fmla="*/ 1619655 w 1687748"/>
                <a:gd name="connsiteY60-2938" fmla="*/ 1021404 h 1483468"/>
                <a:gd name="connsiteX61-2939" fmla="*/ 1653702 w 1687748"/>
                <a:gd name="connsiteY61-2940" fmla="*/ 972766 h 1483468"/>
                <a:gd name="connsiteX62-2941" fmla="*/ 1634246 w 1687748"/>
                <a:gd name="connsiteY62-2942" fmla="*/ 953311 h 1483468"/>
                <a:gd name="connsiteX63-2943" fmla="*/ 1653702 w 1687748"/>
                <a:gd name="connsiteY63-2944" fmla="*/ 904672 h 1483468"/>
                <a:gd name="connsiteX64-2945" fmla="*/ 1619655 w 1687748"/>
                <a:gd name="connsiteY64-2946" fmla="*/ 865762 h 1483468"/>
                <a:gd name="connsiteX65-2947" fmla="*/ 1634246 w 1687748"/>
                <a:gd name="connsiteY65-2948" fmla="*/ 826851 h 1483468"/>
                <a:gd name="connsiteX66-2949" fmla="*/ 1634246 w 1687748"/>
                <a:gd name="connsiteY66-2950" fmla="*/ 826851 h 1483468"/>
                <a:gd name="connsiteX67-2951" fmla="*/ 1663429 w 1687748"/>
                <a:gd name="connsiteY67-2952" fmla="*/ 778213 h 1483468"/>
                <a:gd name="connsiteX68-2953" fmla="*/ 1678021 w 1687748"/>
                <a:gd name="connsiteY68-2954" fmla="*/ 724711 h 1483468"/>
                <a:gd name="connsiteX69-2955" fmla="*/ 1687748 w 1687748"/>
                <a:gd name="connsiteY69-2956" fmla="*/ 705255 h 1483468"/>
                <a:gd name="connsiteX70-2957" fmla="*/ 1648838 w 1687748"/>
                <a:gd name="connsiteY70-2958" fmla="*/ 700391 h 1483468"/>
                <a:gd name="connsiteX71-2959" fmla="*/ 1682885 w 1687748"/>
                <a:gd name="connsiteY71-2960" fmla="*/ 676072 h 1483468"/>
                <a:gd name="connsiteX72-2961" fmla="*/ 1624519 w 1687748"/>
                <a:gd name="connsiteY72-2962" fmla="*/ 646889 h 1483468"/>
                <a:gd name="connsiteX73-2963" fmla="*/ 1619655 w 1687748"/>
                <a:gd name="connsiteY73-2964" fmla="*/ 617706 h 1483468"/>
                <a:gd name="connsiteX74-2965" fmla="*/ 1619655 w 1687748"/>
                <a:gd name="connsiteY74-2966" fmla="*/ 578796 h 1483468"/>
                <a:gd name="connsiteX75-2967" fmla="*/ 1614791 w 1687748"/>
                <a:gd name="connsiteY75-2968" fmla="*/ 530157 h 1483468"/>
                <a:gd name="connsiteX76-2969" fmla="*/ 1609927 w 1687748"/>
                <a:gd name="connsiteY76-2970" fmla="*/ 496111 h 1483468"/>
                <a:gd name="connsiteX77-2971" fmla="*/ 1541834 w 1687748"/>
                <a:gd name="connsiteY77-2972" fmla="*/ 539885 h 1483468"/>
                <a:gd name="connsiteX78-2973" fmla="*/ 1468876 w 1687748"/>
                <a:gd name="connsiteY78-2974" fmla="*/ 612843 h 1483468"/>
                <a:gd name="connsiteX79-2975" fmla="*/ 1395919 w 1687748"/>
                <a:gd name="connsiteY79-2976" fmla="*/ 661481 h 1483468"/>
                <a:gd name="connsiteX80-2977" fmla="*/ 1400783 w 1687748"/>
                <a:gd name="connsiteY80-2978" fmla="*/ 700391 h 1483468"/>
                <a:gd name="connsiteX81-2979" fmla="*/ 1264595 w 1687748"/>
                <a:gd name="connsiteY81-2980" fmla="*/ 763621 h 1483468"/>
                <a:gd name="connsiteX82-2981" fmla="*/ 1220821 w 1687748"/>
                <a:gd name="connsiteY82-2982" fmla="*/ 758757 h 1483468"/>
                <a:gd name="connsiteX83-2983" fmla="*/ 1191638 w 1687748"/>
                <a:gd name="connsiteY83-2984" fmla="*/ 724711 h 1483468"/>
                <a:gd name="connsiteX84-2985" fmla="*/ 1167319 w 1687748"/>
                <a:gd name="connsiteY84-2986" fmla="*/ 695528 h 1483468"/>
                <a:gd name="connsiteX85-2987" fmla="*/ 1167319 w 1687748"/>
                <a:gd name="connsiteY85-2988" fmla="*/ 695528 h 1483468"/>
                <a:gd name="connsiteX86-2989" fmla="*/ 1162455 w 1687748"/>
                <a:gd name="connsiteY86-2990" fmla="*/ 632298 h 1483468"/>
                <a:gd name="connsiteX87-2991" fmla="*/ 1123544 w 1687748"/>
                <a:gd name="connsiteY87-2992" fmla="*/ 593387 h 1483468"/>
                <a:gd name="connsiteX88-2993" fmla="*/ 1070042 w 1687748"/>
                <a:gd name="connsiteY88-2994" fmla="*/ 578796 h 1483468"/>
                <a:gd name="connsiteX89-2995" fmla="*/ 1045723 w 1687748"/>
                <a:gd name="connsiteY89-2996" fmla="*/ 607979 h 1483468"/>
                <a:gd name="connsiteX90-2997" fmla="*/ 1045723 w 1687748"/>
                <a:gd name="connsiteY90-2998" fmla="*/ 607979 h 1483468"/>
                <a:gd name="connsiteX91-2999" fmla="*/ 1026268 w 1687748"/>
                <a:gd name="connsiteY91-3000" fmla="*/ 530157 h 1483468"/>
                <a:gd name="connsiteX92-3001" fmla="*/ 967902 w 1687748"/>
                <a:gd name="connsiteY92-3002" fmla="*/ 539885 h 1483468"/>
                <a:gd name="connsiteX93-3003" fmla="*/ 904672 w 1687748"/>
                <a:gd name="connsiteY93-3004" fmla="*/ 569068 h 1483468"/>
                <a:gd name="connsiteX94-3005" fmla="*/ 909536 w 1687748"/>
                <a:gd name="connsiteY94-3006" fmla="*/ 530157 h 1483468"/>
                <a:gd name="connsiteX95-3007" fmla="*/ 870625 w 1687748"/>
                <a:gd name="connsiteY95-3008" fmla="*/ 525294 h 1483468"/>
                <a:gd name="connsiteX96-3009" fmla="*/ 812259 w 1687748"/>
                <a:gd name="connsiteY96-3010" fmla="*/ 535021 h 1483468"/>
                <a:gd name="connsiteX97-3011" fmla="*/ 783076 w 1687748"/>
                <a:gd name="connsiteY97-3012" fmla="*/ 530157 h 1483468"/>
                <a:gd name="connsiteX98-3013" fmla="*/ 773348 w 1687748"/>
                <a:gd name="connsiteY98-3014" fmla="*/ 515566 h 1483468"/>
                <a:gd name="connsiteX99-3015" fmla="*/ 783076 w 1687748"/>
                <a:gd name="connsiteY99-3016" fmla="*/ 486383 h 1483468"/>
                <a:gd name="connsiteX100-3017" fmla="*/ 783076 w 1687748"/>
                <a:gd name="connsiteY100-3018" fmla="*/ 481519 h 1483468"/>
                <a:gd name="connsiteX101-3019" fmla="*/ 729574 w 1687748"/>
                <a:gd name="connsiteY101-3020" fmla="*/ 447472 h 1483468"/>
                <a:gd name="connsiteX102-3021" fmla="*/ 729574 w 1687748"/>
                <a:gd name="connsiteY102-3022" fmla="*/ 447472 h 1483468"/>
                <a:gd name="connsiteX103-3023" fmla="*/ 710119 w 1687748"/>
                <a:gd name="connsiteY103-3024" fmla="*/ 413426 h 1483468"/>
                <a:gd name="connsiteX104-3025" fmla="*/ 695527 w 1687748"/>
                <a:gd name="connsiteY104-3026" fmla="*/ 369651 h 1483468"/>
                <a:gd name="connsiteX105-3027" fmla="*/ 695527 w 1687748"/>
                <a:gd name="connsiteY105-3028" fmla="*/ 369651 h 1483468"/>
                <a:gd name="connsiteX106-3029" fmla="*/ 632297 w 1687748"/>
                <a:gd name="connsiteY106-3030" fmla="*/ 311285 h 1483468"/>
                <a:gd name="connsiteX107-3031" fmla="*/ 612842 w 1687748"/>
                <a:gd name="connsiteY107-3032" fmla="*/ 262647 h 1483468"/>
                <a:gd name="connsiteX108-3033" fmla="*/ 622570 w 1687748"/>
                <a:gd name="connsiteY108-3034" fmla="*/ 218872 h 1483468"/>
                <a:gd name="connsiteX109-3035" fmla="*/ 569068 w 1687748"/>
                <a:gd name="connsiteY109-3036" fmla="*/ 160506 h 1483468"/>
                <a:gd name="connsiteX110-3037" fmla="*/ 535021 w 1687748"/>
                <a:gd name="connsiteY110-3038" fmla="*/ 111868 h 1483468"/>
                <a:gd name="connsiteX111-3039" fmla="*/ 530157 w 1687748"/>
                <a:gd name="connsiteY111-3040" fmla="*/ 111868 h 1483468"/>
                <a:gd name="connsiteX112-3041" fmla="*/ 432880 w 1687748"/>
                <a:gd name="connsiteY112-3042" fmla="*/ 43774 h 1483468"/>
                <a:gd name="connsiteX113-3043" fmla="*/ 389106 w 1687748"/>
                <a:gd name="connsiteY113-3044" fmla="*/ 34047 h 1483468"/>
                <a:gd name="connsiteX114-3045" fmla="*/ 330740 w 1687748"/>
                <a:gd name="connsiteY114-3046" fmla="*/ 48638 h 1483468"/>
                <a:gd name="connsiteX115-3047" fmla="*/ 252919 w 1687748"/>
                <a:gd name="connsiteY115-3048" fmla="*/ 48638 h 1483468"/>
                <a:gd name="connsiteX116-3049" fmla="*/ 252919 w 1687748"/>
                <a:gd name="connsiteY116-3050" fmla="*/ 48638 h 1483468"/>
                <a:gd name="connsiteX117-3051" fmla="*/ 243191 w 1687748"/>
                <a:gd name="connsiteY117-3052" fmla="*/ 0 h 1483468"/>
                <a:gd name="connsiteX118-3053" fmla="*/ 170234 w 1687748"/>
                <a:gd name="connsiteY118-3054" fmla="*/ 9728 h 1483468"/>
                <a:gd name="connsiteX119-3055" fmla="*/ 102140 w 1687748"/>
                <a:gd name="connsiteY119-3056" fmla="*/ 48638 h 1483468"/>
                <a:gd name="connsiteX120-3057" fmla="*/ 53502 w 1687748"/>
                <a:gd name="connsiteY120-3058" fmla="*/ 82685 h 1483468"/>
                <a:gd name="connsiteX121-3059" fmla="*/ 0 w 1687748"/>
                <a:gd name="connsiteY121-3060" fmla="*/ 150779 h 1483468"/>
                <a:gd name="connsiteX122-3061" fmla="*/ 92412 w 1687748"/>
                <a:gd name="connsiteY122-3062" fmla="*/ 418289 h 1483468"/>
                <a:gd name="connsiteX123-3063" fmla="*/ 126459 w 1687748"/>
                <a:gd name="connsiteY123-3064" fmla="*/ 452336 h 1483468"/>
                <a:gd name="connsiteX124-3065" fmla="*/ 141051 w 1687748"/>
                <a:gd name="connsiteY124-3066" fmla="*/ 462064 h 1483468"/>
                <a:gd name="connsiteX125-3067" fmla="*/ 141051 w 1687748"/>
                <a:gd name="connsiteY125-3068" fmla="*/ 471791 h 1483468"/>
                <a:gd name="connsiteX126-3069" fmla="*/ 194553 w 1687748"/>
                <a:gd name="connsiteY126-3070" fmla="*/ 870626 h 1483468"/>
                <a:gd name="connsiteX127-3071" fmla="*/ 452336 w 1687748"/>
                <a:gd name="connsiteY127-3072" fmla="*/ 1191638 h 148346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  <a:cxn ang="0">
                  <a:pos x="connsiteX38-77" y="connsiteY38-78"/>
                </a:cxn>
                <a:cxn ang="0">
                  <a:pos x="connsiteX39-79" y="connsiteY39-80"/>
                </a:cxn>
                <a:cxn ang="0">
                  <a:pos x="connsiteX40-81" y="connsiteY40-82"/>
                </a:cxn>
                <a:cxn ang="0">
                  <a:pos x="connsiteX41-83" y="connsiteY41-84"/>
                </a:cxn>
                <a:cxn ang="0">
                  <a:pos x="connsiteX42-85" y="connsiteY42-86"/>
                </a:cxn>
                <a:cxn ang="0">
                  <a:pos x="connsiteX43-87" y="connsiteY43-88"/>
                </a:cxn>
                <a:cxn ang="0">
                  <a:pos x="connsiteX44-89" y="connsiteY44-90"/>
                </a:cxn>
                <a:cxn ang="0">
                  <a:pos x="connsiteX45-91" y="connsiteY45-92"/>
                </a:cxn>
                <a:cxn ang="0">
                  <a:pos x="connsiteX46-93" y="connsiteY46-94"/>
                </a:cxn>
                <a:cxn ang="0">
                  <a:pos x="connsiteX47-95" y="connsiteY47-96"/>
                </a:cxn>
                <a:cxn ang="0">
                  <a:pos x="connsiteX48-97" y="connsiteY48-98"/>
                </a:cxn>
                <a:cxn ang="0">
                  <a:pos x="connsiteX49-99" y="connsiteY49-100"/>
                </a:cxn>
                <a:cxn ang="0">
                  <a:pos x="connsiteX50-101" y="connsiteY50-102"/>
                </a:cxn>
                <a:cxn ang="0">
                  <a:pos x="connsiteX51-103" y="connsiteY51-104"/>
                </a:cxn>
                <a:cxn ang="0">
                  <a:pos x="connsiteX52-105" y="connsiteY52-106"/>
                </a:cxn>
                <a:cxn ang="0">
                  <a:pos x="connsiteX53-107" y="connsiteY53-108"/>
                </a:cxn>
                <a:cxn ang="0">
                  <a:pos x="connsiteX54-109" y="connsiteY54-110"/>
                </a:cxn>
                <a:cxn ang="0">
                  <a:pos x="connsiteX55-111" y="connsiteY55-112"/>
                </a:cxn>
                <a:cxn ang="0">
                  <a:pos x="connsiteX56-113" y="connsiteY56-114"/>
                </a:cxn>
                <a:cxn ang="0">
                  <a:pos x="connsiteX57-115" y="connsiteY57-116"/>
                </a:cxn>
                <a:cxn ang="0">
                  <a:pos x="connsiteX58-117" y="connsiteY58-118"/>
                </a:cxn>
                <a:cxn ang="0">
                  <a:pos x="connsiteX59-119" y="connsiteY59-120"/>
                </a:cxn>
                <a:cxn ang="0">
                  <a:pos x="connsiteX60-121" y="connsiteY60-122"/>
                </a:cxn>
                <a:cxn ang="0">
                  <a:pos x="connsiteX61-123" y="connsiteY61-124"/>
                </a:cxn>
                <a:cxn ang="0">
                  <a:pos x="connsiteX62-125" y="connsiteY62-126"/>
                </a:cxn>
                <a:cxn ang="0">
                  <a:pos x="connsiteX63-127" y="connsiteY63-128"/>
                </a:cxn>
                <a:cxn ang="0">
                  <a:pos x="connsiteX64-129" y="connsiteY64-130"/>
                </a:cxn>
                <a:cxn ang="0">
                  <a:pos x="connsiteX65-131" y="connsiteY65-132"/>
                </a:cxn>
                <a:cxn ang="0">
                  <a:pos x="connsiteX66-133" y="connsiteY66-134"/>
                </a:cxn>
                <a:cxn ang="0">
                  <a:pos x="connsiteX67-135" y="connsiteY67-136"/>
                </a:cxn>
                <a:cxn ang="0">
                  <a:pos x="connsiteX68-137" y="connsiteY68-138"/>
                </a:cxn>
                <a:cxn ang="0">
                  <a:pos x="connsiteX69-139" y="connsiteY69-140"/>
                </a:cxn>
                <a:cxn ang="0">
                  <a:pos x="connsiteX70-141" y="connsiteY70-142"/>
                </a:cxn>
                <a:cxn ang="0">
                  <a:pos x="connsiteX71-143" y="connsiteY71-144"/>
                </a:cxn>
                <a:cxn ang="0">
                  <a:pos x="connsiteX72-145" y="connsiteY72-146"/>
                </a:cxn>
                <a:cxn ang="0">
                  <a:pos x="connsiteX73-147" y="connsiteY73-148"/>
                </a:cxn>
                <a:cxn ang="0">
                  <a:pos x="connsiteX74-149" y="connsiteY74-150"/>
                </a:cxn>
                <a:cxn ang="0">
                  <a:pos x="connsiteX75-151" y="connsiteY75-152"/>
                </a:cxn>
                <a:cxn ang="0">
                  <a:pos x="connsiteX76-153" y="connsiteY76-154"/>
                </a:cxn>
                <a:cxn ang="0">
                  <a:pos x="connsiteX77-155" y="connsiteY77-156"/>
                </a:cxn>
                <a:cxn ang="0">
                  <a:pos x="connsiteX78-157" y="connsiteY78-158"/>
                </a:cxn>
                <a:cxn ang="0">
                  <a:pos x="connsiteX79-159" y="connsiteY79-160"/>
                </a:cxn>
                <a:cxn ang="0">
                  <a:pos x="connsiteX80-161" y="connsiteY80-162"/>
                </a:cxn>
                <a:cxn ang="0">
                  <a:pos x="connsiteX81-163" y="connsiteY81-164"/>
                </a:cxn>
                <a:cxn ang="0">
                  <a:pos x="connsiteX82-165" y="connsiteY82-166"/>
                </a:cxn>
                <a:cxn ang="0">
                  <a:pos x="connsiteX83-167" y="connsiteY83-168"/>
                </a:cxn>
                <a:cxn ang="0">
                  <a:pos x="connsiteX84-169" y="connsiteY84-170"/>
                </a:cxn>
                <a:cxn ang="0">
                  <a:pos x="connsiteX85-171" y="connsiteY85-172"/>
                </a:cxn>
                <a:cxn ang="0">
                  <a:pos x="connsiteX86-173" y="connsiteY86-174"/>
                </a:cxn>
                <a:cxn ang="0">
                  <a:pos x="connsiteX87-175" y="connsiteY87-176"/>
                </a:cxn>
                <a:cxn ang="0">
                  <a:pos x="connsiteX88-177" y="connsiteY88-178"/>
                </a:cxn>
                <a:cxn ang="0">
                  <a:pos x="connsiteX89-179" y="connsiteY89-180"/>
                </a:cxn>
                <a:cxn ang="0">
                  <a:pos x="connsiteX90-181" y="connsiteY90-182"/>
                </a:cxn>
                <a:cxn ang="0">
                  <a:pos x="connsiteX91-183" y="connsiteY91-184"/>
                </a:cxn>
                <a:cxn ang="0">
                  <a:pos x="connsiteX92-185" y="connsiteY92-186"/>
                </a:cxn>
                <a:cxn ang="0">
                  <a:pos x="connsiteX93-187" y="connsiteY93-188"/>
                </a:cxn>
                <a:cxn ang="0">
                  <a:pos x="connsiteX94-189" y="connsiteY94-190"/>
                </a:cxn>
                <a:cxn ang="0">
                  <a:pos x="connsiteX95-191" y="connsiteY95-192"/>
                </a:cxn>
                <a:cxn ang="0">
                  <a:pos x="connsiteX96-193" y="connsiteY96-194"/>
                </a:cxn>
                <a:cxn ang="0">
                  <a:pos x="connsiteX97-195" y="connsiteY97-196"/>
                </a:cxn>
                <a:cxn ang="0">
                  <a:pos x="connsiteX98-197" y="connsiteY98-198"/>
                </a:cxn>
                <a:cxn ang="0">
                  <a:pos x="connsiteX99-199" y="connsiteY99-200"/>
                </a:cxn>
                <a:cxn ang="0">
                  <a:pos x="connsiteX100-201" y="connsiteY100-202"/>
                </a:cxn>
                <a:cxn ang="0">
                  <a:pos x="connsiteX101-203" y="connsiteY101-204"/>
                </a:cxn>
                <a:cxn ang="0">
                  <a:pos x="connsiteX102-205" y="connsiteY102-206"/>
                </a:cxn>
                <a:cxn ang="0">
                  <a:pos x="connsiteX103-207" y="connsiteY103-208"/>
                </a:cxn>
                <a:cxn ang="0">
                  <a:pos x="connsiteX104-209" y="connsiteY104-210"/>
                </a:cxn>
                <a:cxn ang="0">
                  <a:pos x="connsiteX105-211" y="connsiteY105-212"/>
                </a:cxn>
                <a:cxn ang="0">
                  <a:pos x="connsiteX106-213" y="connsiteY106-214"/>
                </a:cxn>
                <a:cxn ang="0">
                  <a:pos x="connsiteX107-215" y="connsiteY107-216"/>
                </a:cxn>
                <a:cxn ang="0">
                  <a:pos x="connsiteX108-217" y="connsiteY108-218"/>
                </a:cxn>
                <a:cxn ang="0">
                  <a:pos x="connsiteX109-219" y="connsiteY109-220"/>
                </a:cxn>
                <a:cxn ang="0">
                  <a:pos x="connsiteX110-221" y="connsiteY110-222"/>
                </a:cxn>
                <a:cxn ang="0">
                  <a:pos x="connsiteX111-223" y="connsiteY111-224"/>
                </a:cxn>
                <a:cxn ang="0">
                  <a:pos x="connsiteX112-225" y="connsiteY112-226"/>
                </a:cxn>
                <a:cxn ang="0">
                  <a:pos x="connsiteX113-227" y="connsiteY113-228"/>
                </a:cxn>
                <a:cxn ang="0">
                  <a:pos x="connsiteX114-229" y="connsiteY114-230"/>
                </a:cxn>
                <a:cxn ang="0">
                  <a:pos x="connsiteX115-231" y="connsiteY115-232"/>
                </a:cxn>
                <a:cxn ang="0">
                  <a:pos x="connsiteX116-233" y="connsiteY116-234"/>
                </a:cxn>
                <a:cxn ang="0">
                  <a:pos x="connsiteX117-235" y="connsiteY117-236"/>
                </a:cxn>
                <a:cxn ang="0">
                  <a:pos x="connsiteX118-237" y="connsiteY118-238"/>
                </a:cxn>
                <a:cxn ang="0">
                  <a:pos x="connsiteX119-239" y="connsiteY119-240"/>
                </a:cxn>
                <a:cxn ang="0">
                  <a:pos x="connsiteX120-241" y="connsiteY120-242"/>
                </a:cxn>
                <a:cxn ang="0">
                  <a:pos x="connsiteX121-243" y="connsiteY121-244"/>
                </a:cxn>
                <a:cxn ang="0">
                  <a:pos x="connsiteX122-245" y="connsiteY122-246"/>
                </a:cxn>
                <a:cxn ang="0">
                  <a:pos x="connsiteX123-247" y="connsiteY123-248"/>
                </a:cxn>
                <a:cxn ang="0">
                  <a:pos x="connsiteX124-249" y="connsiteY124-250"/>
                </a:cxn>
                <a:cxn ang="0">
                  <a:pos x="connsiteX125-251" y="connsiteY125-252"/>
                </a:cxn>
                <a:cxn ang="0">
                  <a:pos x="connsiteX126-253" y="connsiteY126-254"/>
                </a:cxn>
                <a:cxn ang="0">
                  <a:pos x="connsiteX127-255" y="connsiteY127-256"/>
                </a:cxn>
              </a:cxnLst>
              <a:rect l="l" t="t" r="r" b="b"/>
              <a:pathLst>
                <a:path w="1687748" h="1483468">
                  <a:moveTo>
                    <a:pt x="452336" y="1191638"/>
                  </a:moveTo>
                  <a:lnTo>
                    <a:pt x="520429" y="1167319"/>
                  </a:lnTo>
                  <a:lnTo>
                    <a:pt x="549612" y="1201366"/>
                  </a:lnTo>
                  <a:lnTo>
                    <a:pt x="564204" y="1250004"/>
                  </a:lnTo>
                  <a:lnTo>
                    <a:pt x="612842" y="1293779"/>
                  </a:lnTo>
                  <a:lnTo>
                    <a:pt x="671208" y="1298643"/>
                  </a:lnTo>
                  <a:lnTo>
                    <a:pt x="690663" y="1274323"/>
                  </a:lnTo>
                  <a:lnTo>
                    <a:pt x="729574" y="1245140"/>
                  </a:lnTo>
                  <a:lnTo>
                    <a:pt x="773348" y="1211094"/>
                  </a:lnTo>
                  <a:lnTo>
                    <a:pt x="812259" y="1220821"/>
                  </a:lnTo>
                  <a:lnTo>
                    <a:pt x="812259" y="1250004"/>
                  </a:lnTo>
                  <a:lnTo>
                    <a:pt x="812259" y="1293779"/>
                  </a:lnTo>
                  <a:lnTo>
                    <a:pt x="812259" y="1293779"/>
                  </a:lnTo>
                  <a:lnTo>
                    <a:pt x="885217" y="1274323"/>
                  </a:lnTo>
                  <a:lnTo>
                    <a:pt x="914400" y="1259732"/>
                  </a:lnTo>
                  <a:lnTo>
                    <a:pt x="933855" y="1313234"/>
                  </a:lnTo>
                  <a:lnTo>
                    <a:pt x="997085" y="1337553"/>
                  </a:lnTo>
                  <a:lnTo>
                    <a:pt x="997085" y="1337553"/>
                  </a:lnTo>
                  <a:lnTo>
                    <a:pt x="1035995" y="1410511"/>
                  </a:lnTo>
                  <a:lnTo>
                    <a:pt x="1035995" y="1410511"/>
                  </a:lnTo>
                  <a:lnTo>
                    <a:pt x="1084634" y="1395919"/>
                  </a:lnTo>
                  <a:lnTo>
                    <a:pt x="1079770" y="1371600"/>
                  </a:lnTo>
                  <a:lnTo>
                    <a:pt x="1079770" y="1371600"/>
                  </a:lnTo>
                  <a:lnTo>
                    <a:pt x="1108953" y="1342417"/>
                  </a:lnTo>
                  <a:lnTo>
                    <a:pt x="1172183" y="1425102"/>
                  </a:lnTo>
                  <a:lnTo>
                    <a:pt x="1211093" y="1483468"/>
                  </a:lnTo>
                  <a:lnTo>
                    <a:pt x="1245140" y="1464013"/>
                  </a:lnTo>
                  <a:lnTo>
                    <a:pt x="1279187" y="1468877"/>
                  </a:lnTo>
                  <a:lnTo>
                    <a:pt x="1288914" y="1434830"/>
                  </a:lnTo>
                  <a:lnTo>
                    <a:pt x="1288914" y="1410511"/>
                  </a:lnTo>
                  <a:lnTo>
                    <a:pt x="1313234" y="1391055"/>
                  </a:lnTo>
                  <a:lnTo>
                    <a:pt x="1357008" y="1386191"/>
                  </a:lnTo>
                  <a:lnTo>
                    <a:pt x="1357008" y="1386191"/>
                  </a:lnTo>
                  <a:lnTo>
                    <a:pt x="1357008" y="1386191"/>
                  </a:lnTo>
                  <a:lnTo>
                    <a:pt x="1395919" y="1366736"/>
                  </a:lnTo>
                  <a:lnTo>
                    <a:pt x="1415374" y="1420238"/>
                  </a:lnTo>
                  <a:lnTo>
                    <a:pt x="1449421" y="1444557"/>
                  </a:lnTo>
                  <a:lnTo>
                    <a:pt x="1493195" y="1464013"/>
                  </a:lnTo>
                  <a:lnTo>
                    <a:pt x="1512651" y="1439694"/>
                  </a:lnTo>
                  <a:lnTo>
                    <a:pt x="1512651" y="1439694"/>
                  </a:lnTo>
                  <a:lnTo>
                    <a:pt x="1493195" y="1361872"/>
                  </a:lnTo>
                  <a:lnTo>
                    <a:pt x="1493195" y="1361872"/>
                  </a:lnTo>
                  <a:lnTo>
                    <a:pt x="1468876" y="1327826"/>
                  </a:lnTo>
                  <a:lnTo>
                    <a:pt x="1439693" y="1293779"/>
                  </a:lnTo>
                  <a:lnTo>
                    <a:pt x="1444557" y="1284051"/>
                  </a:lnTo>
                  <a:lnTo>
                    <a:pt x="1444557" y="1245140"/>
                  </a:lnTo>
                  <a:lnTo>
                    <a:pt x="1429966" y="1220821"/>
                  </a:lnTo>
                  <a:lnTo>
                    <a:pt x="1400783" y="1191638"/>
                  </a:lnTo>
                  <a:lnTo>
                    <a:pt x="1400783" y="1191638"/>
                  </a:lnTo>
                  <a:lnTo>
                    <a:pt x="1444557" y="1138136"/>
                  </a:lnTo>
                  <a:lnTo>
                    <a:pt x="1464012" y="1157591"/>
                  </a:lnTo>
                  <a:lnTo>
                    <a:pt x="1483468" y="1104089"/>
                  </a:lnTo>
                  <a:lnTo>
                    <a:pt x="1522378" y="1118681"/>
                  </a:lnTo>
                  <a:lnTo>
                    <a:pt x="1579846" y="1108985"/>
                  </a:lnTo>
                  <a:cubicBezTo>
                    <a:pt x="1563933" y="1107353"/>
                    <a:pt x="1542494" y="1105716"/>
                    <a:pt x="1532106" y="1104090"/>
                  </a:cubicBezTo>
                  <a:cubicBezTo>
                    <a:pt x="1521718" y="1102464"/>
                    <a:pt x="1506977" y="1099226"/>
                    <a:pt x="1517515" y="1099226"/>
                  </a:cubicBezTo>
                  <a:cubicBezTo>
                    <a:pt x="1528053" y="1099226"/>
                    <a:pt x="1526576" y="1123734"/>
                    <a:pt x="1595336" y="1104090"/>
                  </a:cubicBezTo>
                  <a:cubicBezTo>
                    <a:pt x="1603442" y="1099226"/>
                    <a:pt x="1601820" y="1109764"/>
                    <a:pt x="1600199" y="1108953"/>
                  </a:cubicBezTo>
                  <a:cubicBezTo>
                    <a:pt x="1598578" y="1108142"/>
                    <a:pt x="1583506" y="1100847"/>
                    <a:pt x="1585608" y="1099226"/>
                  </a:cubicBezTo>
                  <a:cubicBezTo>
                    <a:pt x="1587710" y="1097605"/>
                    <a:pt x="1606325" y="1097604"/>
                    <a:pt x="1612810" y="1099225"/>
                  </a:cubicBezTo>
                  <a:lnTo>
                    <a:pt x="1619655" y="1021404"/>
                  </a:lnTo>
                  <a:lnTo>
                    <a:pt x="1653702" y="972766"/>
                  </a:lnTo>
                  <a:lnTo>
                    <a:pt x="1634246" y="953311"/>
                  </a:lnTo>
                  <a:lnTo>
                    <a:pt x="1653702" y="904672"/>
                  </a:lnTo>
                  <a:lnTo>
                    <a:pt x="1619655" y="865762"/>
                  </a:lnTo>
                  <a:lnTo>
                    <a:pt x="1634246" y="826851"/>
                  </a:lnTo>
                  <a:lnTo>
                    <a:pt x="1634246" y="826851"/>
                  </a:lnTo>
                  <a:lnTo>
                    <a:pt x="1663429" y="778213"/>
                  </a:lnTo>
                  <a:lnTo>
                    <a:pt x="1678021" y="724711"/>
                  </a:lnTo>
                  <a:lnTo>
                    <a:pt x="1687748" y="705255"/>
                  </a:lnTo>
                  <a:lnTo>
                    <a:pt x="1648838" y="700391"/>
                  </a:lnTo>
                  <a:lnTo>
                    <a:pt x="1682885" y="676072"/>
                  </a:lnTo>
                  <a:lnTo>
                    <a:pt x="1624519" y="646889"/>
                  </a:lnTo>
                  <a:lnTo>
                    <a:pt x="1619655" y="617706"/>
                  </a:lnTo>
                  <a:lnTo>
                    <a:pt x="1619655" y="578796"/>
                  </a:lnTo>
                  <a:lnTo>
                    <a:pt x="1614791" y="530157"/>
                  </a:lnTo>
                  <a:lnTo>
                    <a:pt x="1609927" y="496111"/>
                  </a:lnTo>
                  <a:lnTo>
                    <a:pt x="1541834" y="539885"/>
                  </a:lnTo>
                  <a:lnTo>
                    <a:pt x="1468876" y="612843"/>
                  </a:lnTo>
                  <a:lnTo>
                    <a:pt x="1395919" y="661481"/>
                  </a:lnTo>
                  <a:lnTo>
                    <a:pt x="1400783" y="700391"/>
                  </a:lnTo>
                  <a:lnTo>
                    <a:pt x="1264595" y="763621"/>
                  </a:lnTo>
                  <a:lnTo>
                    <a:pt x="1220821" y="758757"/>
                  </a:lnTo>
                  <a:lnTo>
                    <a:pt x="1191638" y="724711"/>
                  </a:lnTo>
                  <a:lnTo>
                    <a:pt x="1167319" y="695528"/>
                  </a:lnTo>
                  <a:lnTo>
                    <a:pt x="1167319" y="695528"/>
                  </a:lnTo>
                  <a:lnTo>
                    <a:pt x="1162455" y="632298"/>
                  </a:lnTo>
                  <a:lnTo>
                    <a:pt x="1123544" y="593387"/>
                  </a:lnTo>
                  <a:lnTo>
                    <a:pt x="1070042" y="578796"/>
                  </a:lnTo>
                  <a:lnTo>
                    <a:pt x="1045723" y="607979"/>
                  </a:lnTo>
                  <a:lnTo>
                    <a:pt x="1045723" y="607979"/>
                  </a:lnTo>
                  <a:lnTo>
                    <a:pt x="1026268" y="530157"/>
                  </a:lnTo>
                  <a:lnTo>
                    <a:pt x="967902" y="539885"/>
                  </a:lnTo>
                  <a:lnTo>
                    <a:pt x="904672" y="569068"/>
                  </a:lnTo>
                  <a:lnTo>
                    <a:pt x="909536" y="530157"/>
                  </a:lnTo>
                  <a:lnTo>
                    <a:pt x="870625" y="525294"/>
                  </a:lnTo>
                  <a:lnTo>
                    <a:pt x="812259" y="535021"/>
                  </a:lnTo>
                  <a:lnTo>
                    <a:pt x="783076" y="530157"/>
                  </a:lnTo>
                  <a:lnTo>
                    <a:pt x="773348" y="515566"/>
                  </a:lnTo>
                  <a:lnTo>
                    <a:pt x="783076" y="486383"/>
                  </a:lnTo>
                  <a:lnTo>
                    <a:pt x="783076" y="481519"/>
                  </a:lnTo>
                  <a:lnTo>
                    <a:pt x="729574" y="447472"/>
                  </a:lnTo>
                  <a:lnTo>
                    <a:pt x="729574" y="447472"/>
                  </a:lnTo>
                  <a:lnTo>
                    <a:pt x="710119" y="413426"/>
                  </a:lnTo>
                  <a:lnTo>
                    <a:pt x="695527" y="369651"/>
                  </a:lnTo>
                  <a:lnTo>
                    <a:pt x="695527" y="369651"/>
                  </a:lnTo>
                  <a:lnTo>
                    <a:pt x="632297" y="311285"/>
                  </a:lnTo>
                  <a:lnTo>
                    <a:pt x="612842" y="262647"/>
                  </a:lnTo>
                  <a:lnTo>
                    <a:pt x="622570" y="218872"/>
                  </a:lnTo>
                  <a:lnTo>
                    <a:pt x="569068" y="160506"/>
                  </a:lnTo>
                  <a:cubicBezTo>
                    <a:pt x="554615" y="121965"/>
                    <a:pt x="565460" y="124044"/>
                    <a:pt x="535021" y="111868"/>
                  </a:cubicBezTo>
                  <a:cubicBezTo>
                    <a:pt x="533516" y="111266"/>
                    <a:pt x="531778" y="111868"/>
                    <a:pt x="530157" y="111868"/>
                  </a:cubicBezTo>
                  <a:lnTo>
                    <a:pt x="432880" y="43774"/>
                  </a:lnTo>
                  <a:lnTo>
                    <a:pt x="389106" y="34047"/>
                  </a:lnTo>
                  <a:lnTo>
                    <a:pt x="330740" y="48638"/>
                  </a:lnTo>
                  <a:lnTo>
                    <a:pt x="252919" y="48638"/>
                  </a:lnTo>
                  <a:lnTo>
                    <a:pt x="252919" y="48638"/>
                  </a:lnTo>
                  <a:lnTo>
                    <a:pt x="243191" y="0"/>
                  </a:lnTo>
                  <a:lnTo>
                    <a:pt x="170234" y="9728"/>
                  </a:lnTo>
                  <a:lnTo>
                    <a:pt x="102140" y="48638"/>
                  </a:lnTo>
                  <a:lnTo>
                    <a:pt x="53502" y="82685"/>
                  </a:lnTo>
                  <a:lnTo>
                    <a:pt x="0" y="150779"/>
                  </a:lnTo>
                  <a:lnTo>
                    <a:pt x="92412" y="418289"/>
                  </a:lnTo>
                  <a:cubicBezTo>
                    <a:pt x="103761" y="429638"/>
                    <a:pt x="114529" y="441599"/>
                    <a:pt x="126459" y="452336"/>
                  </a:cubicBezTo>
                  <a:cubicBezTo>
                    <a:pt x="130804" y="456247"/>
                    <a:pt x="137543" y="457387"/>
                    <a:pt x="141051" y="462064"/>
                  </a:cubicBezTo>
                  <a:cubicBezTo>
                    <a:pt x="142996" y="464658"/>
                    <a:pt x="141051" y="468549"/>
                    <a:pt x="141051" y="471791"/>
                  </a:cubicBezTo>
                  <a:lnTo>
                    <a:pt x="194553" y="870626"/>
                  </a:lnTo>
                  <a:lnTo>
                    <a:pt x="452336" y="119163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/>
          </p:nvSpPr>
          <p:spPr>
            <a:xfrm>
              <a:off x="8572500" y="5126567"/>
              <a:ext cx="245533" cy="588433"/>
            </a:xfrm>
            <a:custGeom>
              <a:avLst/>
              <a:gdLst>
                <a:gd name="connsiteX0" fmla="*/ 122767 w 245533"/>
                <a:gd name="connsiteY0" fmla="*/ 588433 h 588433"/>
                <a:gd name="connsiteX1" fmla="*/ 76200 w 245533"/>
                <a:gd name="connsiteY1" fmla="*/ 520700 h 588433"/>
                <a:gd name="connsiteX2" fmla="*/ 76200 w 245533"/>
                <a:gd name="connsiteY2" fmla="*/ 520700 h 588433"/>
                <a:gd name="connsiteX3" fmla="*/ 38100 w 245533"/>
                <a:gd name="connsiteY3" fmla="*/ 508000 h 588433"/>
                <a:gd name="connsiteX4" fmla="*/ 29633 w 245533"/>
                <a:gd name="connsiteY4" fmla="*/ 457200 h 588433"/>
                <a:gd name="connsiteX5" fmla="*/ 0 w 245533"/>
                <a:gd name="connsiteY5" fmla="*/ 440266 h 588433"/>
                <a:gd name="connsiteX6" fmla="*/ 0 w 245533"/>
                <a:gd name="connsiteY6" fmla="*/ 406400 h 588433"/>
                <a:gd name="connsiteX7" fmla="*/ 0 w 245533"/>
                <a:gd name="connsiteY7" fmla="*/ 406400 h 588433"/>
                <a:gd name="connsiteX8" fmla="*/ 33867 w 245533"/>
                <a:gd name="connsiteY8" fmla="*/ 364066 h 588433"/>
                <a:gd name="connsiteX9" fmla="*/ 25400 w 245533"/>
                <a:gd name="connsiteY9" fmla="*/ 317500 h 588433"/>
                <a:gd name="connsiteX10" fmla="*/ 8467 w 245533"/>
                <a:gd name="connsiteY10" fmla="*/ 266700 h 588433"/>
                <a:gd name="connsiteX11" fmla="*/ 42333 w 245533"/>
                <a:gd name="connsiteY11" fmla="*/ 245533 h 588433"/>
                <a:gd name="connsiteX12" fmla="*/ 42333 w 245533"/>
                <a:gd name="connsiteY12" fmla="*/ 245533 h 588433"/>
                <a:gd name="connsiteX13" fmla="*/ 59267 w 245533"/>
                <a:gd name="connsiteY13" fmla="*/ 186266 h 588433"/>
                <a:gd name="connsiteX14" fmla="*/ 63500 w 245533"/>
                <a:gd name="connsiteY14" fmla="*/ 143933 h 588433"/>
                <a:gd name="connsiteX15" fmla="*/ 88900 w 245533"/>
                <a:gd name="connsiteY15" fmla="*/ 118533 h 588433"/>
                <a:gd name="connsiteX16" fmla="*/ 105833 w 245533"/>
                <a:gd name="connsiteY16" fmla="*/ 76200 h 588433"/>
                <a:gd name="connsiteX17" fmla="*/ 143933 w 245533"/>
                <a:gd name="connsiteY17" fmla="*/ 38100 h 588433"/>
                <a:gd name="connsiteX18" fmla="*/ 194733 w 245533"/>
                <a:gd name="connsiteY18" fmla="*/ 0 h 588433"/>
                <a:gd name="connsiteX19" fmla="*/ 237067 w 245533"/>
                <a:gd name="connsiteY19" fmla="*/ 25400 h 588433"/>
                <a:gd name="connsiteX20" fmla="*/ 245533 w 245533"/>
                <a:gd name="connsiteY20" fmla="*/ 50800 h 588433"/>
                <a:gd name="connsiteX21" fmla="*/ 194733 w 245533"/>
                <a:gd name="connsiteY21" fmla="*/ 55033 h 588433"/>
                <a:gd name="connsiteX22" fmla="*/ 194733 w 245533"/>
                <a:gd name="connsiteY22" fmla="*/ 84666 h 588433"/>
                <a:gd name="connsiteX23" fmla="*/ 194733 w 245533"/>
                <a:gd name="connsiteY23" fmla="*/ 84666 h 588433"/>
                <a:gd name="connsiteX24" fmla="*/ 211667 w 245533"/>
                <a:gd name="connsiteY24" fmla="*/ 148166 h 588433"/>
                <a:gd name="connsiteX25" fmla="*/ 207433 w 245533"/>
                <a:gd name="connsiteY25" fmla="*/ 190500 h 588433"/>
                <a:gd name="connsiteX26" fmla="*/ 228600 w 245533"/>
                <a:gd name="connsiteY26" fmla="*/ 241300 h 588433"/>
                <a:gd name="connsiteX27" fmla="*/ 224367 w 245533"/>
                <a:gd name="connsiteY27" fmla="*/ 279400 h 588433"/>
                <a:gd name="connsiteX28" fmla="*/ 182033 w 245533"/>
                <a:gd name="connsiteY28" fmla="*/ 368300 h 588433"/>
                <a:gd name="connsiteX29" fmla="*/ 156633 w 245533"/>
                <a:gd name="connsiteY29" fmla="*/ 385233 h 588433"/>
                <a:gd name="connsiteX30" fmla="*/ 139700 w 245533"/>
                <a:gd name="connsiteY30" fmla="*/ 423333 h 588433"/>
                <a:gd name="connsiteX31" fmla="*/ 148167 w 245533"/>
                <a:gd name="connsiteY31" fmla="*/ 469900 h 588433"/>
                <a:gd name="connsiteX32" fmla="*/ 122767 w 245533"/>
                <a:gd name="connsiteY32" fmla="*/ 588433 h 58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45533" h="588433">
                  <a:moveTo>
                    <a:pt x="122767" y="588433"/>
                  </a:moveTo>
                  <a:lnTo>
                    <a:pt x="76200" y="520700"/>
                  </a:lnTo>
                  <a:lnTo>
                    <a:pt x="76200" y="520700"/>
                  </a:lnTo>
                  <a:lnTo>
                    <a:pt x="38100" y="508000"/>
                  </a:lnTo>
                  <a:lnTo>
                    <a:pt x="29633" y="457200"/>
                  </a:lnTo>
                  <a:lnTo>
                    <a:pt x="0" y="440266"/>
                  </a:lnTo>
                  <a:lnTo>
                    <a:pt x="0" y="406400"/>
                  </a:lnTo>
                  <a:lnTo>
                    <a:pt x="0" y="406400"/>
                  </a:lnTo>
                  <a:lnTo>
                    <a:pt x="33867" y="364066"/>
                  </a:lnTo>
                  <a:lnTo>
                    <a:pt x="25400" y="317500"/>
                  </a:lnTo>
                  <a:lnTo>
                    <a:pt x="8467" y="266700"/>
                  </a:lnTo>
                  <a:lnTo>
                    <a:pt x="42333" y="245533"/>
                  </a:lnTo>
                  <a:lnTo>
                    <a:pt x="42333" y="245533"/>
                  </a:lnTo>
                  <a:lnTo>
                    <a:pt x="59267" y="186266"/>
                  </a:lnTo>
                  <a:lnTo>
                    <a:pt x="63500" y="143933"/>
                  </a:lnTo>
                  <a:lnTo>
                    <a:pt x="88900" y="118533"/>
                  </a:lnTo>
                  <a:lnTo>
                    <a:pt x="105833" y="76200"/>
                  </a:lnTo>
                  <a:lnTo>
                    <a:pt x="143933" y="38100"/>
                  </a:lnTo>
                  <a:lnTo>
                    <a:pt x="194733" y="0"/>
                  </a:lnTo>
                  <a:lnTo>
                    <a:pt x="237067" y="25400"/>
                  </a:lnTo>
                  <a:lnTo>
                    <a:pt x="245533" y="50800"/>
                  </a:lnTo>
                  <a:lnTo>
                    <a:pt x="194733" y="55033"/>
                  </a:lnTo>
                  <a:lnTo>
                    <a:pt x="194733" y="84666"/>
                  </a:lnTo>
                  <a:lnTo>
                    <a:pt x="194733" y="84666"/>
                  </a:lnTo>
                  <a:lnTo>
                    <a:pt x="211667" y="148166"/>
                  </a:lnTo>
                  <a:lnTo>
                    <a:pt x="207433" y="190500"/>
                  </a:lnTo>
                  <a:lnTo>
                    <a:pt x="228600" y="241300"/>
                  </a:lnTo>
                  <a:lnTo>
                    <a:pt x="224367" y="279400"/>
                  </a:lnTo>
                  <a:lnTo>
                    <a:pt x="182033" y="368300"/>
                  </a:lnTo>
                  <a:lnTo>
                    <a:pt x="156633" y="385233"/>
                  </a:lnTo>
                  <a:lnTo>
                    <a:pt x="139700" y="423333"/>
                  </a:lnTo>
                  <a:lnTo>
                    <a:pt x="148167" y="469900"/>
                  </a:lnTo>
                  <a:lnTo>
                    <a:pt x="122767" y="58843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>
              <a:off x="7890933" y="4665133"/>
              <a:ext cx="660400" cy="825500"/>
            </a:xfrm>
            <a:custGeom>
              <a:avLst/>
              <a:gdLst>
                <a:gd name="connsiteX0" fmla="*/ 220134 w 660400"/>
                <a:gd name="connsiteY0" fmla="*/ 825500 h 825500"/>
                <a:gd name="connsiteX1" fmla="*/ 270934 w 660400"/>
                <a:gd name="connsiteY1" fmla="*/ 817034 h 825500"/>
                <a:gd name="connsiteX2" fmla="*/ 309034 w 660400"/>
                <a:gd name="connsiteY2" fmla="*/ 778934 h 825500"/>
                <a:gd name="connsiteX3" fmla="*/ 342900 w 660400"/>
                <a:gd name="connsiteY3" fmla="*/ 728134 h 825500"/>
                <a:gd name="connsiteX4" fmla="*/ 342900 w 660400"/>
                <a:gd name="connsiteY4" fmla="*/ 728134 h 825500"/>
                <a:gd name="connsiteX5" fmla="*/ 376767 w 660400"/>
                <a:gd name="connsiteY5" fmla="*/ 685800 h 825500"/>
                <a:gd name="connsiteX6" fmla="*/ 414867 w 660400"/>
                <a:gd name="connsiteY6" fmla="*/ 694267 h 825500"/>
                <a:gd name="connsiteX7" fmla="*/ 397934 w 660400"/>
                <a:gd name="connsiteY7" fmla="*/ 651934 h 825500"/>
                <a:gd name="connsiteX8" fmla="*/ 389467 w 660400"/>
                <a:gd name="connsiteY8" fmla="*/ 630767 h 825500"/>
                <a:gd name="connsiteX9" fmla="*/ 389467 w 660400"/>
                <a:gd name="connsiteY9" fmla="*/ 630767 h 825500"/>
                <a:gd name="connsiteX10" fmla="*/ 444500 w 660400"/>
                <a:gd name="connsiteY10" fmla="*/ 622300 h 825500"/>
                <a:gd name="connsiteX11" fmla="*/ 474134 w 660400"/>
                <a:gd name="connsiteY11" fmla="*/ 618067 h 825500"/>
                <a:gd name="connsiteX12" fmla="*/ 503767 w 660400"/>
                <a:gd name="connsiteY12" fmla="*/ 592667 h 825500"/>
                <a:gd name="connsiteX13" fmla="*/ 503767 w 660400"/>
                <a:gd name="connsiteY13" fmla="*/ 592667 h 825500"/>
                <a:gd name="connsiteX14" fmla="*/ 478367 w 660400"/>
                <a:gd name="connsiteY14" fmla="*/ 554567 h 825500"/>
                <a:gd name="connsiteX15" fmla="*/ 478367 w 660400"/>
                <a:gd name="connsiteY15" fmla="*/ 554567 h 825500"/>
                <a:gd name="connsiteX16" fmla="*/ 508000 w 660400"/>
                <a:gd name="connsiteY16" fmla="*/ 541867 h 825500"/>
                <a:gd name="connsiteX17" fmla="*/ 524934 w 660400"/>
                <a:gd name="connsiteY17" fmla="*/ 529167 h 825500"/>
                <a:gd name="connsiteX18" fmla="*/ 516467 w 660400"/>
                <a:gd name="connsiteY18" fmla="*/ 508000 h 825500"/>
                <a:gd name="connsiteX19" fmla="*/ 516467 w 660400"/>
                <a:gd name="connsiteY19" fmla="*/ 486834 h 825500"/>
                <a:gd name="connsiteX20" fmla="*/ 529167 w 660400"/>
                <a:gd name="connsiteY20" fmla="*/ 474134 h 825500"/>
                <a:gd name="connsiteX21" fmla="*/ 567267 w 660400"/>
                <a:gd name="connsiteY21" fmla="*/ 482600 h 825500"/>
                <a:gd name="connsiteX22" fmla="*/ 571500 w 660400"/>
                <a:gd name="connsiteY22" fmla="*/ 469900 h 825500"/>
                <a:gd name="connsiteX23" fmla="*/ 563034 w 660400"/>
                <a:gd name="connsiteY23" fmla="*/ 457200 h 825500"/>
                <a:gd name="connsiteX24" fmla="*/ 563034 w 660400"/>
                <a:gd name="connsiteY24" fmla="*/ 457200 h 825500"/>
                <a:gd name="connsiteX25" fmla="*/ 563034 w 660400"/>
                <a:gd name="connsiteY25" fmla="*/ 419100 h 825500"/>
                <a:gd name="connsiteX26" fmla="*/ 533400 w 660400"/>
                <a:gd name="connsiteY26" fmla="*/ 397934 h 825500"/>
                <a:gd name="connsiteX27" fmla="*/ 516467 w 660400"/>
                <a:gd name="connsiteY27" fmla="*/ 368300 h 825500"/>
                <a:gd name="connsiteX28" fmla="*/ 537634 w 660400"/>
                <a:gd name="connsiteY28" fmla="*/ 342900 h 825500"/>
                <a:gd name="connsiteX29" fmla="*/ 537634 w 660400"/>
                <a:gd name="connsiteY29" fmla="*/ 342900 h 825500"/>
                <a:gd name="connsiteX30" fmla="*/ 592667 w 660400"/>
                <a:gd name="connsiteY30" fmla="*/ 338667 h 825500"/>
                <a:gd name="connsiteX31" fmla="*/ 592667 w 660400"/>
                <a:gd name="connsiteY31" fmla="*/ 338667 h 825500"/>
                <a:gd name="connsiteX32" fmla="*/ 563034 w 660400"/>
                <a:gd name="connsiteY32" fmla="*/ 309034 h 825500"/>
                <a:gd name="connsiteX33" fmla="*/ 533400 w 660400"/>
                <a:gd name="connsiteY33" fmla="*/ 287867 h 825500"/>
                <a:gd name="connsiteX34" fmla="*/ 529167 w 660400"/>
                <a:gd name="connsiteY34" fmla="*/ 262467 h 825500"/>
                <a:gd name="connsiteX35" fmla="*/ 554567 w 660400"/>
                <a:gd name="connsiteY35" fmla="*/ 245534 h 825500"/>
                <a:gd name="connsiteX36" fmla="*/ 601134 w 660400"/>
                <a:gd name="connsiteY36" fmla="*/ 262467 h 825500"/>
                <a:gd name="connsiteX37" fmla="*/ 601134 w 660400"/>
                <a:gd name="connsiteY37" fmla="*/ 262467 h 825500"/>
                <a:gd name="connsiteX38" fmla="*/ 630767 w 660400"/>
                <a:gd name="connsiteY38" fmla="*/ 232834 h 825500"/>
                <a:gd name="connsiteX39" fmla="*/ 618067 w 660400"/>
                <a:gd name="connsiteY39" fmla="*/ 194734 h 825500"/>
                <a:gd name="connsiteX40" fmla="*/ 639234 w 660400"/>
                <a:gd name="connsiteY40" fmla="*/ 177800 h 825500"/>
                <a:gd name="connsiteX41" fmla="*/ 660400 w 660400"/>
                <a:gd name="connsiteY41" fmla="*/ 156634 h 825500"/>
                <a:gd name="connsiteX42" fmla="*/ 647700 w 660400"/>
                <a:gd name="connsiteY42" fmla="*/ 114300 h 825500"/>
                <a:gd name="connsiteX43" fmla="*/ 563034 w 660400"/>
                <a:gd name="connsiteY43" fmla="*/ 88900 h 825500"/>
                <a:gd name="connsiteX44" fmla="*/ 385234 w 660400"/>
                <a:gd name="connsiteY44" fmla="*/ 0 h 825500"/>
                <a:gd name="connsiteX45" fmla="*/ 262467 w 660400"/>
                <a:gd name="connsiteY45" fmla="*/ 0 h 825500"/>
                <a:gd name="connsiteX46" fmla="*/ 135467 w 660400"/>
                <a:gd name="connsiteY46" fmla="*/ 114300 h 825500"/>
                <a:gd name="connsiteX47" fmla="*/ 55034 w 660400"/>
                <a:gd name="connsiteY47" fmla="*/ 258234 h 825500"/>
                <a:gd name="connsiteX48" fmla="*/ 0 w 660400"/>
                <a:gd name="connsiteY48" fmla="*/ 465667 h 825500"/>
                <a:gd name="connsiteX49" fmla="*/ 4234 w 660400"/>
                <a:gd name="connsiteY49" fmla="*/ 618067 h 825500"/>
                <a:gd name="connsiteX50" fmla="*/ 67734 w 660400"/>
                <a:gd name="connsiteY50" fmla="*/ 715434 h 825500"/>
                <a:gd name="connsiteX51" fmla="*/ 220134 w 660400"/>
                <a:gd name="connsiteY51" fmla="*/ 825500 h 825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60400" h="825500">
                  <a:moveTo>
                    <a:pt x="220134" y="825500"/>
                  </a:moveTo>
                  <a:lnTo>
                    <a:pt x="270934" y="817034"/>
                  </a:lnTo>
                  <a:lnTo>
                    <a:pt x="309034" y="778934"/>
                  </a:lnTo>
                  <a:lnTo>
                    <a:pt x="342900" y="728134"/>
                  </a:lnTo>
                  <a:lnTo>
                    <a:pt x="342900" y="728134"/>
                  </a:lnTo>
                  <a:lnTo>
                    <a:pt x="376767" y="685800"/>
                  </a:lnTo>
                  <a:lnTo>
                    <a:pt x="414867" y="694267"/>
                  </a:lnTo>
                  <a:lnTo>
                    <a:pt x="397934" y="651934"/>
                  </a:lnTo>
                  <a:lnTo>
                    <a:pt x="389467" y="630767"/>
                  </a:lnTo>
                  <a:lnTo>
                    <a:pt x="389467" y="630767"/>
                  </a:lnTo>
                  <a:lnTo>
                    <a:pt x="444500" y="622300"/>
                  </a:lnTo>
                  <a:lnTo>
                    <a:pt x="474134" y="618067"/>
                  </a:lnTo>
                  <a:lnTo>
                    <a:pt x="503767" y="592667"/>
                  </a:lnTo>
                  <a:lnTo>
                    <a:pt x="503767" y="592667"/>
                  </a:lnTo>
                  <a:lnTo>
                    <a:pt x="478367" y="554567"/>
                  </a:lnTo>
                  <a:lnTo>
                    <a:pt x="478367" y="554567"/>
                  </a:lnTo>
                  <a:lnTo>
                    <a:pt x="508000" y="541867"/>
                  </a:lnTo>
                  <a:lnTo>
                    <a:pt x="524934" y="529167"/>
                  </a:lnTo>
                  <a:lnTo>
                    <a:pt x="516467" y="508000"/>
                  </a:lnTo>
                  <a:lnTo>
                    <a:pt x="516467" y="486834"/>
                  </a:lnTo>
                  <a:lnTo>
                    <a:pt x="529167" y="474134"/>
                  </a:lnTo>
                  <a:lnTo>
                    <a:pt x="567267" y="482600"/>
                  </a:lnTo>
                  <a:lnTo>
                    <a:pt x="571500" y="469900"/>
                  </a:lnTo>
                  <a:lnTo>
                    <a:pt x="563034" y="457200"/>
                  </a:lnTo>
                  <a:lnTo>
                    <a:pt x="563034" y="457200"/>
                  </a:lnTo>
                  <a:lnTo>
                    <a:pt x="563034" y="419100"/>
                  </a:lnTo>
                  <a:lnTo>
                    <a:pt x="533400" y="397934"/>
                  </a:lnTo>
                  <a:lnTo>
                    <a:pt x="516467" y="368300"/>
                  </a:lnTo>
                  <a:lnTo>
                    <a:pt x="537634" y="342900"/>
                  </a:lnTo>
                  <a:lnTo>
                    <a:pt x="537634" y="342900"/>
                  </a:lnTo>
                  <a:lnTo>
                    <a:pt x="592667" y="338667"/>
                  </a:lnTo>
                  <a:lnTo>
                    <a:pt x="592667" y="338667"/>
                  </a:lnTo>
                  <a:lnTo>
                    <a:pt x="563034" y="309034"/>
                  </a:lnTo>
                  <a:lnTo>
                    <a:pt x="533400" y="287867"/>
                  </a:lnTo>
                  <a:lnTo>
                    <a:pt x="529167" y="262467"/>
                  </a:lnTo>
                  <a:lnTo>
                    <a:pt x="554567" y="245534"/>
                  </a:lnTo>
                  <a:lnTo>
                    <a:pt x="601134" y="262467"/>
                  </a:lnTo>
                  <a:lnTo>
                    <a:pt x="601134" y="262467"/>
                  </a:lnTo>
                  <a:lnTo>
                    <a:pt x="630767" y="232834"/>
                  </a:lnTo>
                  <a:lnTo>
                    <a:pt x="618067" y="194734"/>
                  </a:lnTo>
                  <a:lnTo>
                    <a:pt x="639234" y="177800"/>
                  </a:lnTo>
                  <a:lnTo>
                    <a:pt x="660400" y="156634"/>
                  </a:lnTo>
                  <a:lnTo>
                    <a:pt x="647700" y="114300"/>
                  </a:lnTo>
                  <a:lnTo>
                    <a:pt x="563034" y="88900"/>
                  </a:lnTo>
                  <a:lnTo>
                    <a:pt x="385234" y="0"/>
                  </a:lnTo>
                  <a:lnTo>
                    <a:pt x="262467" y="0"/>
                  </a:lnTo>
                  <a:lnTo>
                    <a:pt x="135467" y="114300"/>
                  </a:lnTo>
                  <a:lnTo>
                    <a:pt x="55034" y="258234"/>
                  </a:lnTo>
                  <a:lnTo>
                    <a:pt x="0" y="465667"/>
                  </a:lnTo>
                  <a:lnTo>
                    <a:pt x="4234" y="618067"/>
                  </a:lnTo>
                  <a:lnTo>
                    <a:pt x="67734" y="715434"/>
                  </a:lnTo>
                  <a:lnTo>
                    <a:pt x="220134" y="82550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>
              <a:off x="7463367" y="4347633"/>
              <a:ext cx="778933" cy="1075267"/>
            </a:xfrm>
            <a:custGeom>
              <a:avLst/>
              <a:gdLst>
                <a:gd name="connsiteX0" fmla="*/ 757766 w 778933"/>
                <a:gd name="connsiteY0" fmla="*/ 80434 h 1075267"/>
                <a:gd name="connsiteX1" fmla="*/ 749300 w 778933"/>
                <a:gd name="connsiteY1" fmla="*/ 131234 h 1075267"/>
                <a:gd name="connsiteX2" fmla="*/ 740833 w 778933"/>
                <a:gd name="connsiteY2" fmla="*/ 139700 h 1075267"/>
                <a:gd name="connsiteX3" fmla="*/ 715433 w 778933"/>
                <a:gd name="connsiteY3" fmla="*/ 165100 h 1075267"/>
                <a:gd name="connsiteX4" fmla="*/ 715433 w 778933"/>
                <a:gd name="connsiteY4" fmla="*/ 165100 h 1075267"/>
                <a:gd name="connsiteX5" fmla="*/ 728133 w 778933"/>
                <a:gd name="connsiteY5" fmla="*/ 215900 h 1075267"/>
                <a:gd name="connsiteX6" fmla="*/ 728133 w 778933"/>
                <a:gd name="connsiteY6" fmla="*/ 215900 h 1075267"/>
                <a:gd name="connsiteX7" fmla="*/ 757766 w 778933"/>
                <a:gd name="connsiteY7" fmla="*/ 258234 h 1075267"/>
                <a:gd name="connsiteX8" fmla="*/ 770466 w 778933"/>
                <a:gd name="connsiteY8" fmla="*/ 283634 h 1075267"/>
                <a:gd name="connsiteX9" fmla="*/ 778933 w 778933"/>
                <a:gd name="connsiteY9" fmla="*/ 321734 h 1075267"/>
                <a:gd name="connsiteX10" fmla="*/ 778933 w 778933"/>
                <a:gd name="connsiteY10" fmla="*/ 321734 h 1075267"/>
                <a:gd name="connsiteX11" fmla="*/ 762000 w 778933"/>
                <a:gd name="connsiteY11" fmla="*/ 376767 h 1075267"/>
                <a:gd name="connsiteX12" fmla="*/ 762000 w 778933"/>
                <a:gd name="connsiteY12" fmla="*/ 376767 h 1075267"/>
                <a:gd name="connsiteX13" fmla="*/ 723900 w 778933"/>
                <a:gd name="connsiteY13" fmla="*/ 419100 h 1075267"/>
                <a:gd name="connsiteX14" fmla="*/ 685800 w 778933"/>
                <a:gd name="connsiteY14" fmla="*/ 427567 h 1075267"/>
                <a:gd name="connsiteX15" fmla="*/ 685800 w 778933"/>
                <a:gd name="connsiteY15" fmla="*/ 427567 h 1075267"/>
                <a:gd name="connsiteX16" fmla="*/ 618066 w 778933"/>
                <a:gd name="connsiteY16" fmla="*/ 461434 h 1075267"/>
                <a:gd name="connsiteX17" fmla="*/ 618066 w 778933"/>
                <a:gd name="connsiteY17" fmla="*/ 499534 h 1075267"/>
                <a:gd name="connsiteX18" fmla="*/ 630766 w 778933"/>
                <a:gd name="connsiteY18" fmla="*/ 537634 h 1075267"/>
                <a:gd name="connsiteX19" fmla="*/ 630766 w 778933"/>
                <a:gd name="connsiteY19" fmla="*/ 537634 h 1075267"/>
                <a:gd name="connsiteX20" fmla="*/ 588433 w 778933"/>
                <a:gd name="connsiteY20" fmla="*/ 592667 h 1075267"/>
                <a:gd name="connsiteX21" fmla="*/ 563033 w 778933"/>
                <a:gd name="connsiteY21" fmla="*/ 618067 h 1075267"/>
                <a:gd name="connsiteX22" fmla="*/ 533400 w 778933"/>
                <a:gd name="connsiteY22" fmla="*/ 639234 h 1075267"/>
                <a:gd name="connsiteX23" fmla="*/ 537633 w 778933"/>
                <a:gd name="connsiteY23" fmla="*/ 668867 h 1075267"/>
                <a:gd name="connsiteX24" fmla="*/ 541866 w 778933"/>
                <a:gd name="connsiteY24" fmla="*/ 711200 h 1075267"/>
                <a:gd name="connsiteX25" fmla="*/ 537633 w 778933"/>
                <a:gd name="connsiteY25" fmla="*/ 736600 h 1075267"/>
                <a:gd name="connsiteX26" fmla="*/ 508000 w 778933"/>
                <a:gd name="connsiteY26" fmla="*/ 757767 h 1075267"/>
                <a:gd name="connsiteX27" fmla="*/ 486833 w 778933"/>
                <a:gd name="connsiteY27" fmla="*/ 783167 h 1075267"/>
                <a:gd name="connsiteX28" fmla="*/ 482600 w 778933"/>
                <a:gd name="connsiteY28" fmla="*/ 855134 h 1075267"/>
                <a:gd name="connsiteX29" fmla="*/ 482600 w 778933"/>
                <a:gd name="connsiteY29" fmla="*/ 855134 h 1075267"/>
                <a:gd name="connsiteX30" fmla="*/ 478366 w 778933"/>
                <a:gd name="connsiteY30" fmla="*/ 901700 h 1075267"/>
                <a:gd name="connsiteX31" fmla="*/ 469900 w 778933"/>
                <a:gd name="connsiteY31" fmla="*/ 931334 h 1075267"/>
                <a:gd name="connsiteX32" fmla="*/ 491066 w 778933"/>
                <a:gd name="connsiteY32" fmla="*/ 973667 h 1075267"/>
                <a:gd name="connsiteX33" fmla="*/ 516466 w 778933"/>
                <a:gd name="connsiteY33" fmla="*/ 1028700 h 1075267"/>
                <a:gd name="connsiteX34" fmla="*/ 389466 w 778933"/>
                <a:gd name="connsiteY34" fmla="*/ 1075267 h 1075267"/>
                <a:gd name="connsiteX35" fmla="*/ 173566 w 778933"/>
                <a:gd name="connsiteY35" fmla="*/ 1071034 h 1075267"/>
                <a:gd name="connsiteX36" fmla="*/ 122766 w 778933"/>
                <a:gd name="connsiteY36" fmla="*/ 977900 h 1075267"/>
                <a:gd name="connsiteX37" fmla="*/ 97366 w 778933"/>
                <a:gd name="connsiteY37" fmla="*/ 855134 h 1075267"/>
                <a:gd name="connsiteX38" fmla="*/ 101600 w 778933"/>
                <a:gd name="connsiteY38" fmla="*/ 715434 h 1075267"/>
                <a:gd name="connsiteX39" fmla="*/ 0 w 778933"/>
                <a:gd name="connsiteY39" fmla="*/ 529167 h 1075267"/>
                <a:gd name="connsiteX40" fmla="*/ 67733 w 778933"/>
                <a:gd name="connsiteY40" fmla="*/ 372534 h 1075267"/>
                <a:gd name="connsiteX41" fmla="*/ 76200 w 778933"/>
                <a:gd name="connsiteY41" fmla="*/ 207434 h 1075267"/>
                <a:gd name="connsiteX42" fmla="*/ 283633 w 778933"/>
                <a:gd name="connsiteY42" fmla="*/ 76200 h 1075267"/>
                <a:gd name="connsiteX43" fmla="*/ 486833 w 778933"/>
                <a:gd name="connsiteY43" fmla="*/ 0 h 1075267"/>
                <a:gd name="connsiteX44" fmla="*/ 757766 w 778933"/>
                <a:gd name="connsiteY44" fmla="*/ 80434 h 1075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778933" h="1075267">
                  <a:moveTo>
                    <a:pt x="757766" y="80434"/>
                  </a:moveTo>
                  <a:lnTo>
                    <a:pt x="749300" y="131234"/>
                  </a:lnTo>
                  <a:lnTo>
                    <a:pt x="740833" y="139700"/>
                  </a:lnTo>
                  <a:lnTo>
                    <a:pt x="715433" y="165100"/>
                  </a:lnTo>
                  <a:lnTo>
                    <a:pt x="715433" y="165100"/>
                  </a:lnTo>
                  <a:lnTo>
                    <a:pt x="728133" y="215900"/>
                  </a:lnTo>
                  <a:lnTo>
                    <a:pt x="728133" y="215900"/>
                  </a:lnTo>
                  <a:lnTo>
                    <a:pt x="757766" y="258234"/>
                  </a:lnTo>
                  <a:lnTo>
                    <a:pt x="770466" y="283634"/>
                  </a:lnTo>
                  <a:lnTo>
                    <a:pt x="778933" y="321734"/>
                  </a:lnTo>
                  <a:lnTo>
                    <a:pt x="778933" y="321734"/>
                  </a:lnTo>
                  <a:lnTo>
                    <a:pt x="762000" y="376767"/>
                  </a:lnTo>
                  <a:lnTo>
                    <a:pt x="762000" y="376767"/>
                  </a:lnTo>
                  <a:lnTo>
                    <a:pt x="723900" y="419100"/>
                  </a:lnTo>
                  <a:lnTo>
                    <a:pt x="685800" y="427567"/>
                  </a:lnTo>
                  <a:lnTo>
                    <a:pt x="685800" y="427567"/>
                  </a:lnTo>
                  <a:lnTo>
                    <a:pt x="618066" y="461434"/>
                  </a:lnTo>
                  <a:lnTo>
                    <a:pt x="618066" y="499534"/>
                  </a:lnTo>
                  <a:lnTo>
                    <a:pt x="630766" y="537634"/>
                  </a:lnTo>
                  <a:lnTo>
                    <a:pt x="630766" y="537634"/>
                  </a:lnTo>
                  <a:lnTo>
                    <a:pt x="588433" y="592667"/>
                  </a:lnTo>
                  <a:lnTo>
                    <a:pt x="563033" y="618067"/>
                  </a:lnTo>
                  <a:lnTo>
                    <a:pt x="533400" y="639234"/>
                  </a:lnTo>
                  <a:lnTo>
                    <a:pt x="537633" y="668867"/>
                  </a:lnTo>
                  <a:lnTo>
                    <a:pt x="541866" y="711200"/>
                  </a:lnTo>
                  <a:lnTo>
                    <a:pt x="537633" y="736600"/>
                  </a:lnTo>
                  <a:lnTo>
                    <a:pt x="508000" y="757767"/>
                  </a:lnTo>
                  <a:lnTo>
                    <a:pt x="486833" y="783167"/>
                  </a:lnTo>
                  <a:lnTo>
                    <a:pt x="482600" y="855134"/>
                  </a:lnTo>
                  <a:lnTo>
                    <a:pt x="482600" y="855134"/>
                  </a:lnTo>
                  <a:lnTo>
                    <a:pt x="478366" y="901700"/>
                  </a:lnTo>
                  <a:lnTo>
                    <a:pt x="469900" y="931334"/>
                  </a:lnTo>
                  <a:lnTo>
                    <a:pt x="491066" y="973667"/>
                  </a:lnTo>
                  <a:lnTo>
                    <a:pt x="516466" y="1028700"/>
                  </a:lnTo>
                  <a:lnTo>
                    <a:pt x="389466" y="1075267"/>
                  </a:lnTo>
                  <a:lnTo>
                    <a:pt x="173566" y="1071034"/>
                  </a:lnTo>
                  <a:lnTo>
                    <a:pt x="122766" y="977900"/>
                  </a:lnTo>
                  <a:lnTo>
                    <a:pt x="97366" y="855134"/>
                  </a:lnTo>
                  <a:lnTo>
                    <a:pt x="101600" y="715434"/>
                  </a:lnTo>
                  <a:lnTo>
                    <a:pt x="0" y="529167"/>
                  </a:lnTo>
                  <a:lnTo>
                    <a:pt x="67733" y="372534"/>
                  </a:lnTo>
                  <a:lnTo>
                    <a:pt x="76200" y="207434"/>
                  </a:lnTo>
                  <a:lnTo>
                    <a:pt x="283633" y="76200"/>
                  </a:lnTo>
                  <a:lnTo>
                    <a:pt x="486833" y="0"/>
                  </a:lnTo>
                  <a:lnTo>
                    <a:pt x="757766" y="80434"/>
                  </a:lnTo>
                  <a:close/>
                </a:path>
              </a:pathLst>
            </a:custGeom>
            <a:solidFill>
              <a:srgbClr val="2B2B2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7797800" y="3488267"/>
              <a:ext cx="842433" cy="842433"/>
            </a:xfrm>
            <a:custGeom>
              <a:avLst/>
              <a:gdLst>
                <a:gd name="connsiteX0" fmla="*/ 410633 w 842433"/>
                <a:gd name="connsiteY0" fmla="*/ 0 h 842433"/>
                <a:gd name="connsiteX1" fmla="*/ 402167 w 842433"/>
                <a:gd name="connsiteY1" fmla="*/ 55033 h 842433"/>
                <a:gd name="connsiteX2" fmla="*/ 423333 w 842433"/>
                <a:gd name="connsiteY2" fmla="*/ 84666 h 842433"/>
                <a:gd name="connsiteX3" fmla="*/ 457200 w 842433"/>
                <a:gd name="connsiteY3" fmla="*/ 118533 h 842433"/>
                <a:gd name="connsiteX4" fmla="*/ 520700 w 842433"/>
                <a:gd name="connsiteY4" fmla="*/ 148166 h 842433"/>
                <a:gd name="connsiteX5" fmla="*/ 567267 w 842433"/>
                <a:gd name="connsiteY5" fmla="*/ 152400 h 842433"/>
                <a:gd name="connsiteX6" fmla="*/ 571500 w 842433"/>
                <a:gd name="connsiteY6" fmla="*/ 182033 h 842433"/>
                <a:gd name="connsiteX7" fmla="*/ 584200 w 842433"/>
                <a:gd name="connsiteY7" fmla="*/ 211666 h 842433"/>
                <a:gd name="connsiteX8" fmla="*/ 605367 w 842433"/>
                <a:gd name="connsiteY8" fmla="*/ 254000 h 842433"/>
                <a:gd name="connsiteX9" fmla="*/ 618067 w 842433"/>
                <a:gd name="connsiteY9" fmla="*/ 275166 h 842433"/>
                <a:gd name="connsiteX10" fmla="*/ 651933 w 842433"/>
                <a:gd name="connsiteY10" fmla="*/ 304800 h 842433"/>
                <a:gd name="connsiteX11" fmla="*/ 660400 w 842433"/>
                <a:gd name="connsiteY11" fmla="*/ 351366 h 842433"/>
                <a:gd name="connsiteX12" fmla="*/ 690033 w 842433"/>
                <a:gd name="connsiteY12" fmla="*/ 419100 h 842433"/>
                <a:gd name="connsiteX13" fmla="*/ 736600 w 842433"/>
                <a:gd name="connsiteY13" fmla="*/ 457200 h 842433"/>
                <a:gd name="connsiteX14" fmla="*/ 791633 w 842433"/>
                <a:gd name="connsiteY14" fmla="*/ 474133 h 842433"/>
                <a:gd name="connsiteX15" fmla="*/ 829733 w 842433"/>
                <a:gd name="connsiteY15" fmla="*/ 508000 h 842433"/>
                <a:gd name="connsiteX16" fmla="*/ 842433 w 842433"/>
                <a:gd name="connsiteY16" fmla="*/ 537633 h 842433"/>
                <a:gd name="connsiteX17" fmla="*/ 817033 w 842433"/>
                <a:gd name="connsiteY17" fmla="*/ 537633 h 842433"/>
                <a:gd name="connsiteX18" fmla="*/ 791633 w 842433"/>
                <a:gd name="connsiteY18" fmla="*/ 537633 h 842433"/>
                <a:gd name="connsiteX19" fmla="*/ 791633 w 842433"/>
                <a:gd name="connsiteY19" fmla="*/ 537633 h 842433"/>
                <a:gd name="connsiteX20" fmla="*/ 762000 w 842433"/>
                <a:gd name="connsiteY20" fmla="*/ 533400 h 842433"/>
                <a:gd name="connsiteX21" fmla="*/ 757767 w 842433"/>
                <a:gd name="connsiteY21" fmla="*/ 563033 h 842433"/>
                <a:gd name="connsiteX22" fmla="*/ 795867 w 842433"/>
                <a:gd name="connsiteY22" fmla="*/ 584200 h 842433"/>
                <a:gd name="connsiteX23" fmla="*/ 795867 w 842433"/>
                <a:gd name="connsiteY23" fmla="*/ 584200 h 842433"/>
                <a:gd name="connsiteX24" fmla="*/ 800100 w 842433"/>
                <a:gd name="connsiteY24" fmla="*/ 639233 h 842433"/>
                <a:gd name="connsiteX25" fmla="*/ 808567 w 842433"/>
                <a:gd name="connsiteY25" fmla="*/ 673100 h 842433"/>
                <a:gd name="connsiteX26" fmla="*/ 842433 w 842433"/>
                <a:gd name="connsiteY26" fmla="*/ 702733 h 842433"/>
                <a:gd name="connsiteX27" fmla="*/ 808567 w 842433"/>
                <a:gd name="connsiteY27" fmla="*/ 715433 h 842433"/>
                <a:gd name="connsiteX28" fmla="*/ 774700 w 842433"/>
                <a:gd name="connsiteY28" fmla="*/ 749300 h 842433"/>
                <a:gd name="connsiteX29" fmla="*/ 749300 w 842433"/>
                <a:gd name="connsiteY29" fmla="*/ 783166 h 842433"/>
                <a:gd name="connsiteX30" fmla="*/ 711200 w 842433"/>
                <a:gd name="connsiteY30" fmla="*/ 804333 h 842433"/>
                <a:gd name="connsiteX31" fmla="*/ 643467 w 842433"/>
                <a:gd name="connsiteY31" fmla="*/ 812800 h 842433"/>
                <a:gd name="connsiteX32" fmla="*/ 618067 w 842433"/>
                <a:gd name="connsiteY32" fmla="*/ 804333 h 842433"/>
                <a:gd name="connsiteX33" fmla="*/ 618067 w 842433"/>
                <a:gd name="connsiteY33" fmla="*/ 804333 h 842433"/>
                <a:gd name="connsiteX34" fmla="*/ 575733 w 842433"/>
                <a:gd name="connsiteY34" fmla="*/ 833966 h 842433"/>
                <a:gd name="connsiteX35" fmla="*/ 554567 w 842433"/>
                <a:gd name="connsiteY35" fmla="*/ 842433 h 842433"/>
                <a:gd name="connsiteX36" fmla="*/ 554567 w 842433"/>
                <a:gd name="connsiteY36" fmla="*/ 842433 h 842433"/>
                <a:gd name="connsiteX37" fmla="*/ 499533 w 842433"/>
                <a:gd name="connsiteY37" fmla="*/ 808566 h 842433"/>
                <a:gd name="connsiteX38" fmla="*/ 254000 w 842433"/>
                <a:gd name="connsiteY38" fmla="*/ 681566 h 842433"/>
                <a:gd name="connsiteX39" fmla="*/ 203200 w 842433"/>
                <a:gd name="connsiteY39" fmla="*/ 448733 h 842433"/>
                <a:gd name="connsiteX40" fmla="*/ 135467 w 842433"/>
                <a:gd name="connsiteY40" fmla="*/ 321733 h 842433"/>
                <a:gd name="connsiteX41" fmla="*/ 0 w 842433"/>
                <a:gd name="connsiteY41" fmla="*/ 114300 h 842433"/>
                <a:gd name="connsiteX42" fmla="*/ 169333 w 842433"/>
                <a:gd name="connsiteY42" fmla="*/ 12700 h 842433"/>
                <a:gd name="connsiteX43" fmla="*/ 410633 w 842433"/>
                <a:gd name="connsiteY43" fmla="*/ 0 h 84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842433" h="842433">
                  <a:moveTo>
                    <a:pt x="410633" y="0"/>
                  </a:moveTo>
                  <a:lnTo>
                    <a:pt x="402167" y="55033"/>
                  </a:lnTo>
                  <a:lnTo>
                    <a:pt x="423333" y="84666"/>
                  </a:lnTo>
                  <a:lnTo>
                    <a:pt x="457200" y="118533"/>
                  </a:lnTo>
                  <a:lnTo>
                    <a:pt x="520700" y="148166"/>
                  </a:lnTo>
                  <a:lnTo>
                    <a:pt x="567267" y="152400"/>
                  </a:lnTo>
                  <a:lnTo>
                    <a:pt x="571500" y="182033"/>
                  </a:lnTo>
                  <a:lnTo>
                    <a:pt x="584200" y="211666"/>
                  </a:lnTo>
                  <a:lnTo>
                    <a:pt x="605367" y="254000"/>
                  </a:lnTo>
                  <a:lnTo>
                    <a:pt x="618067" y="275166"/>
                  </a:lnTo>
                  <a:lnTo>
                    <a:pt x="651933" y="304800"/>
                  </a:lnTo>
                  <a:lnTo>
                    <a:pt x="660400" y="351366"/>
                  </a:lnTo>
                  <a:lnTo>
                    <a:pt x="690033" y="419100"/>
                  </a:lnTo>
                  <a:lnTo>
                    <a:pt x="736600" y="457200"/>
                  </a:lnTo>
                  <a:lnTo>
                    <a:pt x="791633" y="474133"/>
                  </a:lnTo>
                  <a:lnTo>
                    <a:pt x="829733" y="508000"/>
                  </a:lnTo>
                  <a:lnTo>
                    <a:pt x="842433" y="537633"/>
                  </a:lnTo>
                  <a:lnTo>
                    <a:pt x="817033" y="537633"/>
                  </a:lnTo>
                  <a:lnTo>
                    <a:pt x="791633" y="537633"/>
                  </a:lnTo>
                  <a:lnTo>
                    <a:pt x="791633" y="537633"/>
                  </a:lnTo>
                  <a:lnTo>
                    <a:pt x="762000" y="533400"/>
                  </a:lnTo>
                  <a:lnTo>
                    <a:pt x="757767" y="563033"/>
                  </a:lnTo>
                  <a:lnTo>
                    <a:pt x="795867" y="584200"/>
                  </a:lnTo>
                  <a:lnTo>
                    <a:pt x="795867" y="584200"/>
                  </a:lnTo>
                  <a:lnTo>
                    <a:pt x="800100" y="639233"/>
                  </a:lnTo>
                  <a:lnTo>
                    <a:pt x="808567" y="673100"/>
                  </a:lnTo>
                  <a:lnTo>
                    <a:pt x="842433" y="702733"/>
                  </a:lnTo>
                  <a:lnTo>
                    <a:pt x="808567" y="715433"/>
                  </a:lnTo>
                  <a:lnTo>
                    <a:pt x="774700" y="749300"/>
                  </a:lnTo>
                  <a:lnTo>
                    <a:pt x="749300" y="783166"/>
                  </a:lnTo>
                  <a:lnTo>
                    <a:pt x="711200" y="804333"/>
                  </a:lnTo>
                  <a:lnTo>
                    <a:pt x="643467" y="812800"/>
                  </a:lnTo>
                  <a:lnTo>
                    <a:pt x="618067" y="804333"/>
                  </a:lnTo>
                  <a:lnTo>
                    <a:pt x="618067" y="804333"/>
                  </a:lnTo>
                  <a:lnTo>
                    <a:pt x="575733" y="833966"/>
                  </a:lnTo>
                  <a:lnTo>
                    <a:pt x="554567" y="842433"/>
                  </a:lnTo>
                  <a:lnTo>
                    <a:pt x="554567" y="842433"/>
                  </a:lnTo>
                  <a:lnTo>
                    <a:pt x="499533" y="808566"/>
                  </a:lnTo>
                  <a:lnTo>
                    <a:pt x="254000" y="681566"/>
                  </a:lnTo>
                  <a:lnTo>
                    <a:pt x="203200" y="448733"/>
                  </a:lnTo>
                  <a:lnTo>
                    <a:pt x="135467" y="321733"/>
                  </a:lnTo>
                  <a:lnTo>
                    <a:pt x="0" y="114300"/>
                  </a:lnTo>
                  <a:lnTo>
                    <a:pt x="169333" y="12700"/>
                  </a:lnTo>
                  <a:lnTo>
                    <a:pt x="410633" y="0"/>
                  </a:lnTo>
                  <a:close/>
                </a:path>
              </a:pathLst>
            </a:custGeom>
            <a:solidFill>
              <a:srgbClr val="2B2B2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7628467" y="3611033"/>
              <a:ext cx="745066" cy="876300"/>
            </a:xfrm>
            <a:custGeom>
              <a:avLst/>
              <a:gdLst>
                <a:gd name="connsiteX0" fmla="*/ 190500 w 745066"/>
                <a:gd name="connsiteY0" fmla="*/ 0 h 876300"/>
                <a:gd name="connsiteX1" fmla="*/ 241300 w 745066"/>
                <a:gd name="connsiteY1" fmla="*/ 33867 h 876300"/>
                <a:gd name="connsiteX2" fmla="*/ 241300 w 745066"/>
                <a:gd name="connsiteY2" fmla="*/ 33867 h 876300"/>
                <a:gd name="connsiteX3" fmla="*/ 279400 w 745066"/>
                <a:gd name="connsiteY3" fmla="*/ 76200 h 876300"/>
                <a:gd name="connsiteX4" fmla="*/ 300566 w 745066"/>
                <a:gd name="connsiteY4" fmla="*/ 110067 h 876300"/>
                <a:gd name="connsiteX5" fmla="*/ 309033 w 745066"/>
                <a:gd name="connsiteY5" fmla="*/ 143934 h 876300"/>
                <a:gd name="connsiteX6" fmla="*/ 347133 w 745066"/>
                <a:gd name="connsiteY6" fmla="*/ 156634 h 876300"/>
                <a:gd name="connsiteX7" fmla="*/ 385233 w 745066"/>
                <a:gd name="connsiteY7" fmla="*/ 148167 h 876300"/>
                <a:gd name="connsiteX8" fmla="*/ 423333 w 745066"/>
                <a:gd name="connsiteY8" fmla="*/ 160867 h 876300"/>
                <a:gd name="connsiteX9" fmla="*/ 444500 w 745066"/>
                <a:gd name="connsiteY9" fmla="*/ 182034 h 876300"/>
                <a:gd name="connsiteX10" fmla="*/ 461433 w 745066"/>
                <a:gd name="connsiteY10" fmla="*/ 211667 h 876300"/>
                <a:gd name="connsiteX11" fmla="*/ 461433 w 745066"/>
                <a:gd name="connsiteY11" fmla="*/ 211667 h 876300"/>
                <a:gd name="connsiteX12" fmla="*/ 486833 w 745066"/>
                <a:gd name="connsiteY12" fmla="*/ 245534 h 876300"/>
                <a:gd name="connsiteX13" fmla="*/ 486833 w 745066"/>
                <a:gd name="connsiteY13" fmla="*/ 245534 h 876300"/>
                <a:gd name="connsiteX14" fmla="*/ 491066 w 745066"/>
                <a:gd name="connsiteY14" fmla="*/ 287867 h 876300"/>
                <a:gd name="connsiteX15" fmla="*/ 520700 w 745066"/>
                <a:gd name="connsiteY15" fmla="*/ 317500 h 876300"/>
                <a:gd name="connsiteX16" fmla="*/ 541866 w 745066"/>
                <a:gd name="connsiteY16" fmla="*/ 325967 h 876300"/>
                <a:gd name="connsiteX17" fmla="*/ 563033 w 745066"/>
                <a:gd name="connsiteY17" fmla="*/ 317500 h 876300"/>
                <a:gd name="connsiteX18" fmla="*/ 563033 w 745066"/>
                <a:gd name="connsiteY18" fmla="*/ 317500 h 876300"/>
                <a:gd name="connsiteX19" fmla="*/ 588433 w 745066"/>
                <a:gd name="connsiteY19" fmla="*/ 283634 h 876300"/>
                <a:gd name="connsiteX20" fmla="*/ 588433 w 745066"/>
                <a:gd name="connsiteY20" fmla="*/ 283634 h 876300"/>
                <a:gd name="connsiteX21" fmla="*/ 630766 w 745066"/>
                <a:gd name="connsiteY21" fmla="*/ 300567 h 876300"/>
                <a:gd name="connsiteX22" fmla="*/ 635000 w 745066"/>
                <a:gd name="connsiteY22" fmla="*/ 338667 h 876300"/>
                <a:gd name="connsiteX23" fmla="*/ 630766 w 745066"/>
                <a:gd name="connsiteY23" fmla="*/ 359834 h 876300"/>
                <a:gd name="connsiteX24" fmla="*/ 596900 w 745066"/>
                <a:gd name="connsiteY24" fmla="*/ 372534 h 876300"/>
                <a:gd name="connsiteX25" fmla="*/ 558800 w 745066"/>
                <a:gd name="connsiteY25" fmla="*/ 381000 h 876300"/>
                <a:gd name="connsiteX26" fmla="*/ 541866 w 745066"/>
                <a:gd name="connsiteY26" fmla="*/ 410634 h 876300"/>
                <a:gd name="connsiteX27" fmla="*/ 541866 w 745066"/>
                <a:gd name="connsiteY27" fmla="*/ 457200 h 876300"/>
                <a:gd name="connsiteX28" fmla="*/ 554566 w 745066"/>
                <a:gd name="connsiteY28" fmla="*/ 495300 h 876300"/>
                <a:gd name="connsiteX29" fmla="*/ 588433 w 745066"/>
                <a:gd name="connsiteY29" fmla="*/ 512234 h 876300"/>
                <a:gd name="connsiteX30" fmla="*/ 622300 w 745066"/>
                <a:gd name="connsiteY30" fmla="*/ 537634 h 876300"/>
                <a:gd name="connsiteX31" fmla="*/ 643466 w 745066"/>
                <a:gd name="connsiteY31" fmla="*/ 575734 h 876300"/>
                <a:gd name="connsiteX32" fmla="*/ 681566 w 745066"/>
                <a:gd name="connsiteY32" fmla="*/ 584200 h 876300"/>
                <a:gd name="connsiteX33" fmla="*/ 681566 w 745066"/>
                <a:gd name="connsiteY33" fmla="*/ 584200 h 876300"/>
                <a:gd name="connsiteX34" fmla="*/ 732366 w 745066"/>
                <a:gd name="connsiteY34" fmla="*/ 584200 h 876300"/>
                <a:gd name="connsiteX35" fmla="*/ 745066 w 745066"/>
                <a:gd name="connsiteY35" fmla="*/ 609600 h 876300"/>
                <a:gd name="connsiteX36" fmla="*/ 740833 w 745066"/>
                <a:gd name="connsiteY36" fmla="*/ 630767 h 876300"/>
                <a:gd name="connsiteX37" fmla="*/ 702733 w 745066"/>
                <a:gd name="connsiteY37" fmla="*/ 651934 h 876300"/>
                <a:gd name="connsiteX38" fmla="*/ 702733 w 745066"/>
                <a:gd name="connsiteY38" fmla="*/ 651934 h 876300"/>
                <a:gd name="connsiteX39" fmla="*/ 694266 w 745066"/>
                <a:gd name="connsiteY39" fmla="*/ 715434 h 876300"/>
                <a:gd name="connsiteX40" fmla="*/ 694266 w 745066"/>
                <a:gd name="connsiteY40" fmla="*/ 715434 h 876300"/>
                <a:gd name="connsiteX41" fmla="*/ 647700 w 745066"/>
                <a:gd name="connsiteY41" fmla="*/ 736600 h 876300"/>
                <a:gd name="connsiteX42" fmla="*/ 647700 w 745066"/>
                <a:gd name="connsiteY42" fmla="*/ 787400 h 876300"/>
                <a:gd name="connsiteX43" fmla="*/ 630766 w 745066"/>
                <a:gd name="connsiteY43" fmla="*/ 821267 h 876300"/>
                <a:gd name="connsiteX44" fmla="*/ 596900 w 745066"/>
                <a:gd name="connsiteY44" fmla="*/ 855134 h 876300"/>
                <a:gd name="connsiteX45" fmla="*/ 563033 w 745066"/>
                <a:gd name="connsiteY45" fmla="*/ 855134 h 876300"/>
                <a:gd name="connsiteX46" fmla="*/ 529166 w 745066"/>
                <a:gd name="connsiteY46" fmla="*/ 850900 h 876300"/>
                <a:gd name="connsiteX47" fmla="*/ 499533 w 745066"/>
                <a:gd name="connsiteY47" fmla="*/ 876300 h 876300"/>
                <a:gd name="connsiteX48" fmla="*/ 457200 w 745066"/>
                <a:gd name="connsiteY48" fmla="*/ 867834 h 876300"/>
                <a:gd name="connsiteX49" fmla="*/ 457200 w 745066"/>
                <a:gd name="connsiteY49" fmla="*/ 867834 h 876300"/>
                <a:gd name="connsiteX50" fmla="*/ 423333 w 745066"/>
                <a:gd name="connsiteY50" fmla="*/ 838200 h 876300"/>
                <a:gd name="connsiteX51" fmla="*/ 414866 w 745066"/>
                <a:gd name="connsiteY51" fmla="*/ 812800 h 876300"/>
                <a:gd name="connsiteX52" fmla="*/ 414866 w 745066"/>
                <a:gd name="connsiteY52" fmla="*/ 812800 h 876300"/>
                <a:gd name="connsiteX53" fmla="*/ 393700 w 745066"/>
                <a:gd name="connsiteY53" fmla="*/ 859367 h 876300"/>
                <a:gd name="connsiteX54" fmla="*/ 393700 w 745066"/>
                <a:gd name="connsiteY54" fmla="*/ 859367 h 876300"/>
                <a:gd name="connsiteX55" fmla="*/ 351366 w 745066"/>
                <a:gd name="connsiteY55" fmla="*/ 876300 h 876300"/>
                <a:gd name="connsiteX56" fmla="*/ 351366 w 745066"/>
                <a:gd name="connsiteY56" fmla="*/ 876300 h 876300"/>
                <a:gd name="connsiteX57" fmla="*/ 359833 w 745066"/>
                <a:gd name="connsiteY57" fmla="*/ 817034 h 876300"/>
                <a:gd name="connsiteX58" fmla="*/ 355600 w 745066"/>
                <a:gd name="connsiteY58" fmla="*/ 795867 h 876300"/>
                <a:gd name="connsiteX59" fmla="*/ 334433 w 745066"/>
                <a:gd name="connsiteY59" fmla="*/ 791634 h 876300"/>
                <a:gd name="connsiteX60" fmla="*/ 334433 w 745066"/>
                <a:gd name="connsiteY60" fmla="*/ 791634 h 876300"/>
                <a:gd name="connsiteX61" fmla="*/ 296333 w 745066"/>
                <a:gd name="connsiteY61" fmla="*/ 795867 h 876300"/>
                <a:gd name="connsiteX62" fmla="*/ 279400 w 745066"/>
                <a:gd name="connsiteY62" fmla="*/ 817034 h 876300"/>
                <a:gd name="connsiteX63" fmla="*/ 245533 w 745066"/>
                <a:gd name="connsiteY63" fmla="*/ 842434 h 876300"/>
                <a:gd name="connsiteX64" fmla="*/ 211666 w 745066"/>
                <a:gd name="connsiteY64" fmla="*/ 846667 h 876300"/>
                <a:gd name="connsiteX65" fmla="*/ 93133 w 745066"/>
                <a:gd name="connsiteY65" fmla="*/ 639234 h 876300"/>
                <a:gd name="connsiteX66" fmla="*/ 63500 w 745066"/>
                <a:gd name="connsiteY66" fmla="*/ 478367 h 876300"/>
                <a:gd name="connsiteX67" fmla="*/ 21166 w 745066"/>
                <a:gd name="connsiteY67" fmla="*/ 381000 h 876300"/>
                <a:gd name="connsiteX68" fmla="*/ 0 w 745066"/>
                <a:gd name="connsiteY68" fmla="*/ 296334 h 876300"/>
                <a:gd name="connsiteX69" fmla="*/ 59266 w 745066"/>
                <a:gd name="connsiteY69" fmla="*/ 135467 h 876300"/>
                <a:gd name="connsiteX70" fmla="*/ 135466 w 745066"/>
                <a:gd name="connsiteY70" fmla="*/ 50800 h 876300"/>
                <a:gd name="connsiteX71" fmla="*/ 190500 w 745066"/>
                <a:gd name="connsiteY71" fmla="*/ 0 h 87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745066" h="876300">
                  <a:moveTo>
                    <a:pt x="190500" y="0"/>
                  </a:moveTo>
                  <a:lnTo>
                    <a:pt x="241300" y="33867"/>
                  </a:lnTo>
                  <a:lnTo>
                    <a:pt x="241300" y="33867"/>
                  </a:lnTo>
                  <a:lnTo>
                    <a:pt x="279400" y="76200"/>
                  </a:lnTo>
                  <a:lnTo>
                    <a:pt x="300566" y="110067"/>
                  </a:lnTo>
                  <a:lnTo>
                    <a:pt x="309033" y="143934"/>
                  </a:lnTo>
                  <a:lnTo>
                    <a:pt x="347133" y="156634"/>
                  </a:lnTo>
                  <a:lnTo>
                    <a:pt x="385233" y="148167"/>
                  </a:lnTo>
                  <a:lnTo>
                    <a:pt x="423333" y="160867"/>
                  </a:lnTo>
                  <a:lnTo>
                    <a:pt x="444500" y="182034"/>
                  </a:lnTo>
                  <a:lnTo>
                    <a:pt x="461433" y="211667"/>
                  </a:lnTo>
                  <a:lnTo>
                    <a:pt x="461433" y="211667"/>
                  </a:lnTo>
                  <a:lnTo>
                    <a:pt x="486833" y="245534"/>
                  </a:lnTo>
                  <a:lnTo>
                    <a:pt x="486833" y="245534"/>
                  </a:lnTo>
                  <a:lnTo>
                    <a:pt x="491066" y="287867"/>
                  </a:lnTo>
                  <a:lnTo>
                    <a:pt x="520700" y="317500"/>
                  </a:lnTo>
                  <a:lnTo>
                    <a:pt x="541866" y="325967"/>
                  </a:lnTo>
                  <a:lnTo>
                    <a:pt x="563033" y="317500"/>
                  </a:lnTo>
                  <a:lnTo>
                    <a:pt x="563033" y="317500"/>
                  </a:lnTo>
                  <a:lnTo>
                    <a:pt x="588433" y="283634"/>
                  </a:lnTo>
                  <a:lnTo>
                    <a:pt x="588433" y="283634"/>
                  </a:lnTo>
                  <a:lnTo>
                    <a:pt x="630766" y="300567"/>
                  </a:lnTo>
                  <a:lnTo>
                    <a:pt x="635000" y="338667"/>
                  </a:lnTo>
                  <a:lnTo>
                    <a:pt x="630766" y="359834"/>
                  </a:lnTo>
                  <a:lnTo>
                    <a:pt x="596900" y="372534"/>
                  </a:lnTo>
                  <a:lnTo>
                    <a:pt x="558800" y="381000"/>
                  </a:lnTo>
                  <a:lnTo>
                    <a:pt x="541866" y="410634"/>
                  </a:lnTo>
                  <a:lnTo>
                    <a:pt x="541866" y="457200"/>
                  </a:lnTo>
                  <a:lnTo>
                    <a:pt x="554566" y="495300"/>
                  </a:lnTo>
                  <a:lnTo>
                    <a:pt x="588433" y="512234"/>
                  </a:lnTo>
                  <a:lnTo>
                    <a:pt x="622300" y="537634"/>
                  </a:lnTo>
                  <a:lnTo>
                    <a:pt x="643466" y="575734"/>
                  </a:lnTo>
                  <a:lnTo>
                    <a:pt x="681566" y="584200"/>
                  </a:lnTo>
                  <a:lnTo>
                    <a:pt x="681566" y="584200"/>
                  </a:lnTo>
                  <a:lnTo>
                    <a:pt x="732366" y="584200"/>
                  </a:lnTo>
                  <a:lnTo>
                    <a:pt x="745066" y="609600"/>
                  </a:lnTo>
                  <a:lnTo>
                    <a:pt x="740833" y="630767"/>
                  </a:lnTo>
                  <a:lnTo>
                    <a:pt x="702733" y="651934"/>
                  </a:lnTo>
                  <a:lnTo>
                    <a:pt x="702733" y="651934"/>
                  </a:lnTo>
                  <a:lnTo>
                    <a:pt x="694266" y="715434"/>
                  </a:lnTo>
                  <a:lnTo>
                    <a:pt x="694266" y="715434"/>
                  </a:lnTo>
                  <a:lnTo>
                    <a:pt x="647700" y="736600"/>
                  </a:lnTo>
                  <a:lnTo>
                    <a:pt x="647700" y="787400"/>
                  </a:lnTo>
                  <a:lnTo>
                    <a:pt x="630766" y="821267"/>
                  </a:lnTo>
                  <a:lnTo>
                    <a:pt x="596900" y="855134"/>
                  </a:lnTo>
                  <a:lnTo>
                    <a:pt x="563033" y="855134"/>
                  </a:lnTo>
                  <a:lnTo>
                    <a:pt x="529166" y="850900"/>
                  </a:lnTo>
                  <a:lnTo>
                    <a:pt x="499533" y="876300"/>
                  </a:lnTo>
                  <a:lnTo>
                    <a:pt x="457200" y="867834"/>
                  </a:lnTo>
                  <a:lnTo>
                    <a:pt x="457200" y="867834"/>
                  </a:lnTo>
                  <a:lnTo>
                    <a:pt x="423333" y="838200"/>
                  </a:lnTo>
                  <a:lnTo>
                    <a:pt x="414866" y="812800"/>
                  </a:lnTo>
                  <a:lnTo>
                    <a:pt x="414866" y="812800"/>
                  </a:lnTo>
                  <a:lnTo>
                    <a:pt x="393700" y="859367"/>
                  </a:lnTo>
                  <a:lnTo>
                    <a:pt x="393700" y="859367"/>
                  </a:lnTo>
                  <a:lnTo>
                    <a:pt x="351366" y="876300"/>
                  </a:lnTo>
                  <a:lnTo>
                    <a:pt x="351366" y="876300"/>
                  </a:lnTo>
                  <a:lnTo>
                    <a:pt x="359833" y="817034"/>
                  </a:lnTo>
                  <a:lnTo>
                    <a:pt x="355600" y="795867"/>
                  </a:lnTo>
                  <a:lnTo>
                    <a:pt x="334433" y="791634"/>
                  </a:lnTo>
                  <a:lnTo>
                    <a:pt x="334433" y="791634"/>
                  </a:lnTo>
                  <a:lnTo>
                    <a:pt x="296333" y="795867"/>
                  </a:lnTo>
                  <a:lnTo>
                    <a:pt x="279400" y="817034"/>
                  </a:lnTo>
                  <a:lnTo>
                    <a:pt x="245533" y="842434"/>
                  </a:lnTo>
                  <a:lnTo>
                    <a:pt x="211666" y="846667"/>
                  </a:lnTo>
                  <a:lnTo>
                    <a:pt x="93133" y="639234"/>
                  </a:lnTo>
                  <a:lnTo>
                    <a:pt x="63500" y="478367"/>
                  </a:lnTo>
                  <a:lnTo>
                    <a:pt x="21166" y="381000"/>
                  </a:lnTo>
                  <a:lnTo>
                    <a:pt x="0" y="296334"/>
                  </a:lnTo>
                  <a:lnTo>
                    <a:pt x="59266" y="135467"/>
                  </a:lnTo>
                  <a:lnTo>
                    <a:pt x="135466" y="50800"/>
                  </a:lnTo>
                  <a:lnTo>
                    <a:pt x="19050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 11"/>
            <p:cNvSpPr/>
            <p:nvPr/>
          </p:nvSpPr>
          <p:spPr>
            <a:xfrm>
              <a:off x="7611533" y="3026833"/>
              <a:ext cx="969434" cy="694267"/>
            </a:xfrm>
            <a:custGeom>
              <a:avLst/>
              <a:gdLst>
                <a:gd name="connsiteX0" fmla="*/ 211667 w 969434"/>
                <a:gd name="connsiteY0" fmla="*/ 656167 h 694267"/>
                <a:gd name="connsiteX1" fmla="*/ 245534 w 969434"/>
                <a:gd name="connsiteY1" fmla="*/ 613834 h 694267"/>
                <a:gd name="connsiteX2" fmla="*/ 245534 w 969434"/>
                <a:gd name="connsiteY2" fmla="*/ 613834 h 694267"/>
                <a:gd name="connsiteX3" fmla="*/ 249767 w 969434"/>
                <a:gd name="connsiteY3" fmla="*/ 563034 h 694267"/>
                <a:gd name="connsiteX4" fmla="*/ 266700 w 969434"/>
                <a:gd name="connsiteY4" fmla="*/ 550334 h 694267"/>
                <a:gd name="connsiteX5" fmla="*/ 304800 w 969434"/>
                <a:gd name="connsiteY5" fmla="*/ 558800 h 694267"/>
                <a:gd name="connsiteX6" fmla="*/ 317500 w 969434"/>
                <a:gd name="connsiteY6" fmla="*/ 584200 h 694267"/>
                <a:gd name="connsiteX7" fmla="*/ 317500 w 969434"/>
                <a:gd name="connsiteY7" fmla="*/ 584200 h 694267"/>
                <a:gd name="connsiteX8" fmla="*/ 351367 w 969434"/>
                <a:gd name="connsiteY8" fmla="*/ 626534 h 694267"/>
                <a:gd name="connsiteX9" fmla="*/ 402167 w 969434"/>
                <a:gd name="connsiteY9" fmla="*/ 643467 h 694267"/>
                <a:gd name="connsiteX10" fmla="*/ 440267 w 969434"/>
                <a:gd name="connsiteY10" fmla="*/ 643467 h 694267"/>
                <a:gd name="connsiteX11" fmla="*/ 440267 w 969434"/>
                <a:gd name="connsiteY11" fmla="*/ 643467 h 694267"/>
                <a:gd name="connsiteX12" fmla="*/ 474134 w 969434"/>
                <a:gd name="connsiteY12" fmla="*/ 588434 h 694267"/>
                <a:gd name="connsiteX13" fmla="*/ 474134 w 969434"/>
                <a:gd name="connsiteY13" fmla="*/ 588434 h 694267"/>
                <a:gd name="connsiteX14" fmla="*/ 524934 w 969434"/>
                <a:gd name="connsiteY14" fmla="*/ 596900 h 694267"/>
                <a:gd name="connsiteX15" fmla="*/ 541867 w 969434"/>
                <a:gd name="connsiteY15" fmla="*/ 575734 h 694267"/>
                <a:gd name="connsiteX16" fmla="*/ 541867 w 969434"/>
                <a:gd name="connsiteY16" fmla="*/ 575734 h 694267"/>
                <a:gd name="connsiteX17" fmla="*/ 546100 w 969434"/>
                <a:gd name="connsiteY17" fmla="*/ 524934 h 694267"/>
                <a:gd name="connsiteX18" fmla="*/ 546100 w 969434"/>
                <a:gd name="connsiteY18" fmla="*/ 524934 h 694267"/>
                <a:gd name="connsiteX19" fmla="*/ 592667 w 969434"/>
                <a:gd name="connsiteY19" fmla="*/ 491067 h 694267"/>
                <a:gd name="connsiteX20" fmla="*/ 592667 w 969434"/>
                <a:gd name="connsiteY20" fmla="*/ 491067 h 694267"/>
                <a:gd name="connsiteX21" fmla="*/ 630767 w 969434"/>
                <a:gd name="connsiteY21" fmla="*/ 465667 h 694267"/>
                <a:gd name="connsiteX22" fmla="*/ 630767 w 969434"/>
                <a:gd name="connsiteY22" fmla="*/ 465667 h 694267"/>
                <a:gd name="connsiteX23" fmla="*/ 630767 w 969434"/>
                <a:gd name="connsiteY23" fmla="*/ 423334 h 694267"/>
                <a:gd name="connsiteX24" fmla="*/ 630767 w 969434"/>
                <a:gd name="connsiteY24" fmla="*/ 423334 h 694267"/>
                <a:gd name="connsiteX25" fmla="*/ 668867 w 969434"/>
                <a:gd name="connsiteY25" fmla="*/ 376767 h 694267"/>
                <a:gd name="connsiteX26" fmla="*/ 668867 w 969434"/>
                <a:gd name="connsiteY26" fmla="*/ 376767 h 694267"/>
                <a:gd name="connsiteX27" fmla="*/ 685800 w 969434"/>
                <a:gd name="connsiteY27" fmla="*/ 347134 h 694267"/>
                <a:gd name="connsiteX28" fmla="*/ 681567 w 969434"/>
                <a:gd name="connsiteY28" fmla="*/ 325967 h 694267"/>
                <a:gd name="connsiteX29" fmla="*/ 681567 w 969434"/>
                <a:gd name="connsiteY29" fmla="*/ 325967 h 694267"/>
                <a:gd name="connsiteX30" fmla="*/ 673100 w 969434"/>
                <a:gd name="connsiteY30" fmla="*/ 283634 h 694267"/>
                <a:gd name="connsiteX31" fmla="*/ 719667 w 969434"/>
                <a:gd name="connsiteY31" fmla="*/ 275167 h 694267"/>
                <a:gd name="connsiteX32" fmla="*/ 749300 w 969434"/>
                <a:gd name="connsiteY32" fmla="*/ 279400 h 694267"/>
                <a:gd name="connsiteX33" fmla="*/ 770467 w 969434"/>
                <a:gd name="connsiteY33" fmla="*/ 249767 h 694267"/>
                <a:gd name="connsiteX34" fmla="*/ 770467 w 969434"/>
                <a:gd name="connsiteY34" fmla="*/ 249767 h 694267"/>
                <a:gd name="connsiteX35" fmla="*/ 808567 w 969434"/>
                <a:gd name="connsiteY35" fmla="*/ 194734 h 694267"/>
                <a:gd name="connsiteX36" fmla="*/ 850900 w 969434"/>
                <a:gd name="connsiteY36" fmla="*/ 165100 h 694267"/>
                <a:gd name="connsiteX37" fmla="*/ 893234 w 969434"/>
                <a:gd name="connsiteY37" fmla="*/ 143934 h 694267"/>
                <a:gd name="connsiteX38" fmla="*/ 948267 w 969434"/>
                <a:gd name="connsiteY38" fmla="*/ 139700 h 694267"/>
                <a:gd name="connsiteX39" fmla="*/ 948267 w 969434"/>
                <a:gd name="connsiteY39" fmla="*/ 139700 h 694267"/>
                <a:gd name="connsiteX40" fmla="*/ 969434 w 969434"/>
                <a:gd name="connsiteY40" fmla="*/ 76200 h 694267"/>
                <a:gd name="connsiteX41" fmla="*/ 969434 w 969434"/>
                <a:gd name="connsiteY41" fmla="*/ 76200 h 694267"/>
                <a:gd name="connsiteX42" fmla="*/ 910167 w 969434"/>
                <a:gd name="connsiteY42" fmla="*/ 55034 h 694267"/>
                <a:gd name="connsiteX43" fmla="*/ 855134 w 969434"/>
                <a:gd name="connsiteY43" fmla="*/ 55034 h 694267"/>
                <a:gd name="connsiteX44" fmla="*/ 825500 w 969434"/>
                <a:gd name="connsiteY44" fmla="*/ 59267 h 694267"/>
                <a:gd name="connsiteX45" fmla="*/ 825500 w 969434"/>
                <a:gd name="connsiteY45" fmla="*/ 59267 h 694267"/>
                <a:gd name="connsiteX46" fmla="*/ 783167 w 969434"/>
                <a:gd name="connsiteY46" fmla="*/ 25400 h 694267"/>
                <a:gd name="connsiteX47" fmla="*/ 757767 w 969434"/>
                <a:gd name="connsiteY47" fmla="*/ 25400 h 694267"/>
                <a:gd name="connsiteX48" fmla="*/ 728134 w 969434"/>
                <a:gd name="connsiteY48" fmla="*/ 33867 h 694267"/>
                <a:gd name="connsiteX49" fmla="*/ 690034 w 969434"/>
                <a:gd name="connsiteY49" fmla="*/ 33867 h 694267"/>
                <a:gd name="connsiteX50" fmla="*/ 690034 w 969434"/>
                <a:gd name="connsiteY50" fmla="*/ 33867 h 694267"/>
                <a:gd name="connsiteX51" fmla="*/ 635000 w 969434"/>
                <a:gd name="connsiteY51" fmla="*/ 67734 h 694267"/>
                <a:gd name="connsiteX52" fmla="*/ 626534 w 969434"/>
                <a:gd name="connsiteY52" fmla="*/ 105834 h 694267"/>
                <a:gd name="connsiteX53" fmla="*/ 613834 w 969434"/>
                <a:gd name="connsiteY53" fmla="*/ 148167 h 694267"/>
                <a:gd name="connsiteX54" fmla="*/ 592667 w 969434"/>
                <a:gd name="connsiteY54" fmla="*/ 182034 h 694267"/>
                <a:gd name="connsiteX55" fmla="*/ 558800 w 969434"/>
                <a:gd name="connsiteY55" fmla="*/ 173567 h 694267"/>
                <a:gd name="connsiteX56" fmla="*/ 524934 w 969434"/>
                <a:gd name="connsiteY56" fmla="*/ 160867 h 694267"/>
                <a:gd name="connsiteX57" fmla="*/ 491067 w 969434"/>
                <a:gd name="connsiteY57" fmla="*/ 143934 h 694267"/>
                <a:gd name="connsiteX58" fmla="*/ 491067 w 969434"/>
                <a:gd name="connsiteY58" fmla="*/ 143934 h 694267"/>
                <a:gd name="connsiteX59" fmla="*/ 486834 w 969434"/>
                <a:gd name="connsiteY59" fmla="*/ 76200 h 694267"/>
                <a:gd name="connsiteX60" fmla="*/ 486834 w 969434"/>
                <a:gd name="connsiteY60" fmla="*/ 55034 h 694267"/>
                <a:gd name="connsiteX61" fmla="*/ 469900 w 969434"/>
                <a:gd name="connsiteY61" fmla="*/ 38100 h 694267"/>
                <a:gd name="connsiteX62" fmla="*/ 474134 w 969434"/>
                <a:gd name="connsiteY62" fmla="*/ 25400 h 694267"/>
                <a:gd name="connsiteX63" fmla="*/ 448734 w 969434"/>
                <a:gd name="connsiteY63" fmla="*/ 21167 h 694267"/>
                <a:gd name="connsiteX64" fmla="*/ 448734 w 969434"/>
                <a:gd name="connsiteY64" fmla="*/ 21167 h 694267"/>
                <a:gd name="connsiteX65" fmla="*/ 385234 w 969434"/>
                <a:gd name="connsiteY65" fmla="*/ 29634 h 694267"/>
                <a:gd name="connsiteX66" fmla="*/ 385234 w 969434"/>
                <a:gd name="connsiteY66" fmla="*/ 42334 h 694267"/>
                <a:gd name="connsiteX67" fmla="*/ 385234 w 969434"/>
                <a:gd name="connsiteY67" fmla="*/ 42334 h 694267"/>
                <a:gd name="connsiteX68" fmla="*/ 359834 w 969434"/>
                <a:gd name="connsiteY68" fmla="*/ 71967 h 694267"/>
                <a:gd name="connsiteX69" fmla="*/ 359834 w 969434"/>
                <a:gd name="connsiteY69" fmla="*/ 71967 h 694267"/>
                <a:gd name="connsiteX70" fmla="*/ 334434 w 969434"/>
                <a:gd name="connsiteY70" fmla="*/ 42334 h 694267"/>
                <a:gd name="connsiteX71" fmla="*/ 309034 w 969434"/>
                <a:gd name="connsiteY71" fmla="*/ 0 h 694267"/>
                <a:gd name="connsiteX72" fmla="*/ 182034 w 969434"/>
                <a:gd name="connsiteY72" fmla="*/ 0 h 694267"/>
                <a:gd name="connsiteX73" fmla="*/ 84667 w 969434"/>
                <a:gd name="connsiteY73" fmla="*/ 148167 h 694267"/>
                <a:gd name="connsiteX74" fmla="*/ 4234 w 969434"/>
                <a:gd name="connsiteY74" fmla="*/ 283634 h 694267"/>
                <a:gd name="connsiteX75" fmla="*/ 21167 w 969434"/>
                <a:gd name="connsiteY75" fmla="*/ 457200 h 694267"/>
                <a:gd name="connsiteX76" fmla="*/ 0 w 969434"/>
                <a:gd name="connsiteY76" fmla="*/ 588434 h 694267"/>
                <a:gd name="connsiteX77" fmla="*/ 93134 w 969434"/>
                <a:gd name="connsiteY77" fmla="*/ 694267 h 694267"/>
                <a:gd name="connsiteX78" fmla="*/ 211667 w 969434"/>
                <a:gd name="connsiteY78" fmla="*/ 656167 h 69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969434" h="694267">
                  <a:moveTo>
                    <a:pt x="211667" y="656167"/>
                  </a:moveTo>
                  <a:lnTo>
                    <a:pt x="245534" y="613834"/>
                  </a:lnTo>
                  <a:lnTo>
                    <a:pt x="245534" y="613834"/>
                  </a:lnTo>
                  <a:lnTo>
                    <a:pt x="249767" y="563034"/>
                  </a:lnTo>
                  <a:lnTo>
                    <a:pt x="266700" y="550334"/>
                  </a:lnTo>
                  <a:lnTo>
                    <a:pt x="304800" y="558800"/>
                  </a:lnTo>
                  <a:lnTo>
                    <a:pt x="317500" y="584200"/>
                  </a:lnTo>
                  <a:lnTo>
                    <a:pt x="317500" y="584200"/>
                  </a:lnTo>
                  <a:lnTo>
                    <a:pt x="351367" y="626534"/>
                  </a:lnTo>
                  <a:lnTo>
                    <a:pt x="402167" y="643467"/>
                  </a:lnTo>
                  <a:lnTo>
                    <a:pt x="440267" y="643467"/>
                  </a:lnTo>
                  <a:lnTo>
                    <a:pt x="440267" y="643467"/>
                  </a:lnTo>
                  <a:lnTo>
                    <a:pt x="474134" y="588434"/>
                  </a:lnTo>
                  <a:lnTo>
                    <a:pt x="474134" y="588434"/>
                  </a:lnTo>
                  <a:lnTo>
                    <a:pt x="524934" y="596900"/>
                  </a:lnTo>
                  <a:lnTo>
                    <a:pt x="541867" y="575734"/>
                  </a:lnTo>
                  <a:lnTo>
                    <a:pt x="541867" y="575734"/>
                  </a:lnTo>
                  <a:lnTo>
                    <a:pt x="546100" y="524934"/>
                  </a:lnTo>
                  <a:lnTo>
                    <a:pt x="546100" y="524934"/>
                  </a:lnTo>
                  <a:lnTo>
                    <a:pt x="592667" y="491067"/>
                  </a:lnTo>
                  <a:lnTo>
                    <a:pt x="592667" y="491067"/>
                  </a:lnTo>
                  <a:lnTo>
                    <a:pt x="630767" y="465667"/>
                  </a:lnTo>
                  <a:lnTo>
                    <a:pt x="630767" y="465667"/>
                  </a:lnTo>
                  <a:lnTo>
                    <a:pt x="630767" y="423334"/>
                  </a:lnTo>
                  <a:lnTo>
                    <a:pt x="630767" y="423334"/>
                  </a:lnTo>
                  <a:lnTo>
                    <a:pt x="668867" y="376767"/>
                  </a:lnTo>
                  <a:lnTo>
                    <a:pt x="668867" y="376767"/>
                  </a:lnTo>
                  <a:lnTo>
                    <a:pt x="685800" y="347134"/>
                  </a:lnTo>
                  <a:lnTo>
                    <a:pt x="681567" y="325967"/>
                  </a:lnTo>
                  <a:lnTo>
                    <a:pt x="681567" y="325967"/>
                  </a:lnTo>
                  <a:lnTo>
                    <a:pt x="673100" y="283634"/>
                  </a:lnTo>
                  <a:lnTo>
                    <a:pt x="719667" y="275167"/>
                  </a:lnTo>
                  <a:lnTo>
                    <a:pt x="749300" y="279400"/>
                  </a:lnTo>
                  <a:lnTo>
                    <a:pt x="770467" y="249767"/>
                  </a:lnTo>
                  <a:lnTo>
                    <a:pt x="770467" y="249767"/>
                  </a:lnTo>
                  <a:lnTo>
                    <a:pt x="808567" y="194734"/>
                  </a:lnTo>
                  <a:lnTo>
                    <a:pt x="850900" y="165100"/>
                  </a:lnTo>
                  <a:lnTo>
                    <a:pt x="893234" y="143934"/>
                  </a:lnTo>
                  <a:lnTo>
                    <a:pt x="948267" y="139700"/>
                  </a:lnTo>
                  <a:lnTo>
                    <a:pt x="948267" y="139700"/>
                  </a:lnTo>
                  <a:lnTo>
                    <a:pt x="969434" y="76200"/>
                  </a:lnTo>
                  <a:lnTo>
                    <a:pt x="969434" y="76200"/>
                  </a:lnTo>
                  <a:lnTo>
                    <a:pt x="910167" y="55034"/>
                  </a:lnTo>
                  <a:lnTo>
                    <a:pt x="855134" y="55034"/>
                  </a:lnTo>
                  <a:lnTo>
                    <a:pt x="825500" y="59267"/>
                  </a:lnTo>
                  <a:lnTo>
                    <a:pt x="825500" y="59267"/>
                  </a:lnTo>
                  <a:lnTo>
                    <a:pt x="783167" y="25400"/>
                  </a:lnTo>
                  <a:lnTo>
                    <a:pt x="757767" y="25400"/>
                  </a:lnTo>
                  <a:lnTo>
                    <a:pt x="728134" y="33867"/>
                  </a:lnTo>
                  <a:lnTo>
                    <a:pt x="690034" y="33867"/>
                  </a:lnTo>
                  <a:lnTo>
                    <a:pt x="690034" y="33867"/>
                  </a:lnTo>
                  <a:lnTo>
                    <a:pt x="635000" y="67734"/>
                  </a:lnTo>
                  <a:lnTo>
                    <a:pt x="626534" y="105834"/>
                  </a:lnTo>
                  <a:lnTo>
                    <a:pt x="613834" y="148167"/>
                  </a:lnTo>
                  <a:lnTo>
                    <a:pt x="592667" y="182034"/>
                  </a:lnTo>
                  <a:lnTo>
                    <a:pt x="558800" y="173567"/>
                  </a:lnTo>
                  <a:lnTo>
                    <a:pt x="524934" y="160867"/>
                  </a:lnTo>
                  <a:lnTo>
                    <a:pt x="491067" y="143934"/>
                  </a:lnTo>
                  <a:lnTo>
                    <a:pt x="491067" y="143934"/>
                  </a:lnTo>
                  <a:lnTo>
                    <a:pt x="486834" y="76200"/>
                  </a:lnTo>
                  <a:lnTo>
                    <a:pt x="486834" y="55034"/>
                  </a:lnTo>
                  <a:lnTo>
                    <a:pt x="469900" y="38100"/>
                  </a:lnTo>
                  <a:lnTo>
                    <a:pt x="474134" y="25400"/>
                  </a:lnTo>
                  <a:lnTo>
                    <a:pt x="448734" y="21167"/>
                  </a:lnTo>
                  <a:lnTo>
                    <a:pt x="448734" y="21167"/>
                  </a:lnTo>
                  <a:lnTo>
                    <a:pt x="385234" y="29634"/>
                  </a:lnTo>
                  <a:lnTo>
                    <a:pt x="385234" y="42334"/>
                  </a:lnTo>
                  <a:lnTo>
                    <a:pt x="385234" y="42334"/>
                  </a:lnTo>
                  <a:lnTo>
                    <a:pt x="359834" y="71967"/>
                  </a:lnTo>
                  <a:lnTo>
                    <a:pt x="359834" y="71967"/>
                  </a:lnTo>
                  <a:lnTo>
                    <a:pt x="334434" y="42334"/>
                  </a:lnTo>
                  <a:lnTo>
                    <a:pt x="309034" y="0"/>
                  </a:lnTo>
                  <a:lnTo>
                    <a:pt x="182034" y="0"/>
                  </a:lnTo>
                  <a:lnTo>
                    <a:pt x="84667" y="148167"/>
                  </a:lnTo>
                  <a:lnTo>
                    <a:pt x="4234" y="283634"/>
                  </a:lnTo>
                  <a:lnTo>
                    <a:pt x="21167" y="457200"/>
                  </a:lnTo>
                  <a:lnTo>
                    <a:pt x="0" y="588434"/>
                  </a:lnTo>
                  <a:lnTo>
                    <a:pt x="93134" y="694267"/>
                  </a:lnTo>
                  <a:lnTo>
                    <a:pt x="211667" y="656167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7556500" y="2540000"/>
              <a:ext cx="381000" cy="461433"/>
            </a:xfrm>
            <a:custGeom>
              <a:avLst/>
              <a:gdLst>
                <a:gd name="connsiteX0" fmla="*/ 381000 w 381000"/>
                <a:gd name="connsiteY0" fmla="*/ 258233 h 461433"/>
                <a:gd name="connsiteX1" fmla="*/ 342900 w 381000"/>
                <a:gd name="connsiteY1" fmla="*/ 300567 h 461433"/>
                <a:gd name="connsiteX2" fmla="*/ 342900 w 381000"/>
                <a:gd name="connsiteY2" fmla="*/ 342900 h 461433"/>
                <a:gd name="connsiteX3" fmla="*/ 351367 w 381000"/>
                <a:gd name="connsiteY3" fmla="*/ 385233 h 461433"/>
                <a:gd name="connsiteX4" fmla="*/ 325967 w 381000"/>
                <a:gd name="connsiteY4" fmla="*/ 440267 h 461433"/>
                <a:gd name="connsiteX5" fmla="*/ 237067 w 381000"/>
                <a:gd name="connsiteY5" fmla="*/ 461433 h 461433"/>
                <a:gd name="connsiteX6" fmla="*/ 84667 w 381000"/>
                <a:gd name="connsiteY6" fmla="*/ 355600 h 461433"/>
                <a:gd name="connsiteX7" fmla="*/ 0 w 381000"/>
                <a:gd name="connsiteY7" fmla="*/ 249767 h 461433"/>
                <a:gd name="connsiteX8" fmla="*/ 80433 w 381000"/>
                <a:gd name="connsiteY8" fmla="*/ 29633 h 461433"/>
                <a:gd name="connsiteX9" fmla="*/ 279400 w 381000"/>
                <a:gd name="connsiteY9" fmla="*/ 0 h 461433"/>
                <a:gd name="connsiteX10" fmla="*/ 381000 w 381000"/>
                <a:gd name="connsiteY10" fmla="*/ 258233 h 46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1000" h="461433">
                  <a:moveTo>
                    <a:pt x="381000" y="258233"/>
                  </a:moveTo>
                  <a:lnTo>
                    <a:pt x="342900" y="300567"/>
                  </a:lnTo>
                  <a:lnTo>
                    <a:pt x="342900" y="342900"/>
                  </a:lnTo>
                  <a:lnTo>
                    <a:pt x="351367" y="385233"/>
                  </a:lnTo>
                  <a:lnTo>
                    <a:pt x="325967" y="440267"/>
                  </a:lnTo>
                  <a:lnTo>
                    <a:pt x="237067" y="461433"/>
                  </a:lnTo>
                  <a:lnTo>
                    <a:pt x="84667" y="355600"/>
                  </a:lnTo>
                  <a:lnTo>
                    <a:pt x="0" y="249767"/>
                  </a:lnTo>
                  <a:lnTo>
                    <a:pt x="80433" y="29633"/>
                  </a:lnTo>
                  <a:lnTo>
                    <a:pt x="279400" y="0"/>
                  </a:lnTo>
                  <a:lnTo>
                    <a:pt x="381000" y="25823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7315200" y="2262703"/>
              <a:ext cx="891103" cy="1188138"/>
            </a:xfrm>
            <a:custGeom>
              <a:avLst/>
              <a:gdLst>
                <a:gd name="connsiteX0" fmla="*/ 891103 w 891103"/>
                <a:gd name="connsiteY0" fmla="*/ 425167 h 1188138"/>
                <a:gd name="connsiteX1" fmla="*/ 850334 w 891103"/>
                <a:gd name="connsiteY1" fmla="*/ 471761 h 1188138"/>
                <a:gd name="connsiteX2" fmla="*/ 818301 w 891103"/>
                <a:gd name="connsiteY2" fmla="*/ 500882 h 1188138"/>
                <a:gd name="connsiteX3" fmla="*/ 800828 w 891103"/>
                <a:gd name="connsiteY3" fmla="*/ 532915 h 1188138"/>
                <a:gd name="connsiteX4" fmla="*/ 789180 w 891103"/>
                <a:gd name="connsiteY4" fmla="*/ 567860 h 1188138"/>
                <a:gd name="connsiteX5" fmla="*/ 762971 w 891103"/>
                <a:gd name="connsiteY5" fmla="*/ 596981 h 1188138"/>
                <a:gd name="connsiteX6" fmla="*/ 710553 w 891103"/>
                <a:gd name="connsiteY6" fmla="*/ 617366 h 1188138"/>
                <a:gd name="connsiteX7" fmla="*/ 678520 w 891103"/>
                <a:gd name="connsiteY7" fmla="*/ 623190 h 1188138"/>
                <a:gd name="connsiteX8" fmla="*/ 658135 w 891103"/>
                <a:gd name="connsiteY8" fmla="*/ 623190 h 1188138"/>
                <a:gd name="connsiteX9" fmla="*/ 631926 w 891103"/>
                <a:gd name="connsiteY9" fmla="*/ 596981 h 1188138"/>
                <a:gd name="connsiteX10" fmla="*/ 605717 w 891103"/>
                <a:gd name="connsiteY10" fmla="*/ 582421 h 1188138"/>
                <a:gd name="connsiteX11" fmla="*/ 579508 w 891103"/>
                <a:gd name="connsiteY11" fmla="*/ 553300 h 1188138"/>
                <a:gd name="connsiteX12" fmla="*/ 591157 w 891103"/>
                <a:gd name="connsiteY12" fmla="*/ 527091 h 1188138"/>
                <a:gd name="connsiteX13" fmla="*/ 588245 w 891103"/>
                <a:gd name="connsiteY13" fmla="*/ 489233 h 1188138"/>
                <a:gd name="connsiteX14" fmla="*/ 582420 w 891103"/>
                <a:gd name="connsiteY14" fmla="*/ 465936 h 1188138"/>
                <a:gd name="connsiteX15" fmla="*/ 556211 w 891103"/>
                <a:gd name="connsiteY15" fmla="*/ 457200 h 1188138"/>
                <a:gd name="connsiteX16" fmla="*/ 535827 w 891103"/>
                <a:gd name="connsiteY16" fmla="*/ 457200 h 1188138"/>
                <a:gd name="connsiteX17" fmla="*/ 535827 w 891103"/>
                <a:gd name="connsiteY17" fmla="*/ 436815 h 1188138"/>
                <a:gd name="connsiteX18" fmla="*/ 538739 w 891103"/>
                <a:gd name="connsiteY18" fmla="*/ 384398 h 1188138"/>
                <a:gd name="connsiteX19" fmla="*/ 527090 w 891103"/>
                <a:gd name="connsiteY19" fmla="*/ 343628 h 1188138"/>
                <a:gd name="connsiteX20" fmla="*/ 492145 w 891103"/>
                <a:gd name="connsiteY20" fmla="*/ 343628 h 1188138"/>
                <a:gd name="connsiteX21" fmla="*/ 492145 w 891103"/>
                <a:gd name="connsiteY21" fmla="*/ 343628 h 1188138"/>
                <a:gd name="connsiteX22" fmla="*/ 463024 w 891103"/>
                <a:gd name="connsiteY22" fmla="*/ 329068 h 1188138"/>
                <a:gd name="connsiteX23" fmla="*/ 463024 w 891103"/>
                <a:gd name="connsiteY23" fmla="*/ 329068 h 1188138"/>
                <a:gd name="connsiteX24" fmla="*/ 425167 w 891103"/>
                <a:gd name="connsiteY24" fmla="*/ 320331 h 1188138"/>
                <a:gd name="connsiteX25" fmla="*/ 419343 w 891103"/>
                <a:gd name="connsiteY25" fmla="*/ 346540 h 1188138"/>
                <a:gd name="connsiteX26" fmla="*/ 419343 w 891103"/>
                <a:gd name="connsiteY26" fmla="*/ 346540 h 1188138"/>
                <a:gd name="connsiteX27" fmla="*/ 407694 w 891103"/>
                <a:gd name="connsiteY27" fmla="*/ 372749 h 1188138"/>
                <a:gd name="connsiteX28" fmla="*/ 372749 w 891103"/>
                <a:gd name="connsiteY28" fmla="*/ 387310 h 1188138"/>
                <a:gd name="connsiteX29" fmla="*/ 352364 w 891103"/>
                <a:gd name="connsiteY29" fmla="*/ 401870 h 1188138"/>
                <a:gd name="connsiteX30" fmla="*/ 352364 w 891103"/>
                <a:gd name="connsiteY30" fmla="*/ 425167 h 1188138"/>
                <a:gd name="connsiteX31" fmla="*/ 358189 w 891103"/>
                <a:gd name="connsiteY31" fmla="*/ 436815 h 1188138"/>
                <a:gd name="connsiteX32" fmla="*/ 358189 w 891103"/>
                <a:gd name="connsiteY32" fmla="*/ 468849 h 1188138"/>
                <a:gd name="connsiteX33" fmla="*/ 343628 w 891103"/>
                <a:gd name="connsiteY33" fmla="*/ 486321 h 1188138"/>
                <a:gd name="connsiteX34" fmla="*/ 314507 w 891103"/>
                <a:gd name="connsiteY34" fmla="*/ 515442 h 1188138"/>
                <a:gd name="connsiteX35" fmla="*/ 314507 w 891103"/>
                <a:gd name="connsiteY35" fmla="*/ 515442 h 1188138"/>
                <a:gd name="connsiteX36" fmla="*/ 294122 w 891103"/>
                <a:gd name="connsiteY36" fmla="*/ 562036 h 1188138"/>
                <a:gd name="connsiteX37" fmla="*/ 323243 w 891103"/>
                <a:gd name="connsiteY37" fmla="*/ 564948 h 1188138"/>
                <a:gd name="connsiteX38" fmla="*/ 355276 w 891103"/>
                <a:gd name="connsiteY38" fmla="*/ 579508 h 1188138"/>
                <a:gd name="connsiteX39" fmla="*/ 381485 w 891103"/>
                <a:gd name="connsiteY39" fmla="*/ 570772 h 1188138"/>
                <a:gd name="connsiteX40" fmla="*/ 401870 w 891103"/>
                <a:gd name="connsiteY40" fmla="*/ 559124 h 1188138"/>
                <a:gd name="connsiteX41" fmla="*/ 416431 w 891103"/>
                <a:gd name="connsiteY41" fmla="*/ 541651 h 1188138"/>
                <a:gd name="connsiteX42" fmla="*/ 463024 w 891103"/>
                <a:gd name="connsiteY42" fmla="*/ 541651 h 1188138"/>
                <a:gd name="connsiteX43" fmla="*/ 486321 w 891103"/>
                <a:gd name="connsiteY43" fmla="*/ 567860 h 1188138"/>
                <a:gd name="connsiteX44" fmla="*/ 506706 w 891103"/>
                <a:gd name="connsiteY44" fmla="*/ 585333 h 1188138"/>
                <a:gd name="connsiteX45" fmla="*/ 515442 w 891103"/>
                <a:gd name="connsiteY45" fmla="*/ 614454 h 1188138"/>
                <a:gd name="connsiteX46" fmla="*/ 503794 w 891103"/>
                <a:gd name="connsiteY46" fmla="*/ 646487 h 1188138"/>
                <a:gd name="connsiteX47" fmla="*/ 515442 w 891103"/>
                <a:gd name="connsiteY47" fmla="*/ 675608 h 1188138"/>
                <a:gd name="connsiteX48" fmla="*/ 553299 w 891103"/>
                <a:gd name="connsiteY48" fmla="*/ 701817 h 1188138"/>
                <a:gd name="connsiteX49" fmla="*/ 591157 w 891103"/>
                <a:gd name="connsiteY49" fmla="*/ 725114 h 1188138"/>
                <a:gd name="connsiteX50" fmla="*/ 626102 w 891103"/>
                <a:gd name="connsiteY50" fmla="*/ 745498 h 1188138"/>
                <a:gd name="connsiteX51" fmla="*/ 637750 w 891103"/>
                <a:gd name="connsiteY51" fmla="*/ 777531 h 1188138"/>
                <a:gd name="connsiteX52" fmla="*/ 594069 w 891103"/>
                <a:gd name="connsiteY52" fmla="*/ 803740 h 1188138"/>
                <a:gd name="connsiteX53" fmla="*/ 538739 w 891103"/>
                <a:gd name="connsiteY53" fmla="*/ 861982 h 1188138"/>
                <a:gd name="connsiteX54" fmla="*/ 538739 w 891103"/>
                <a:gd name="connsiteY54" fmla="*/ 861982 h 1188138"/>
                <a:gd name="connsiteX55" fmla="*/ 483409 w 891103"/>
                <a:gd name="connsiteY55" fmla="*/ 905664 h 1188138"/>
                <a:gd name="connsiteX56" fmla="*/ 428079 w 891103"/>
                <a:gd name="connsiteY56" fmla="*/ 969730 h 1188138"/>
                <a:gd name="connsiteX57" fmla="*/ 372749 w 891103"/>
                <a:gd name="connsiteY57" fmla="*/ 1016324 h 1188138"/>
                <a:gd name="connsiteX58" fmla="*/ 349452 w 891103"/>
                <a:gd name="connsiteY58" fmla="*/ 1057093 h 1188138"/>
                <a:gd name="connsiteX59" fmla="*/ 352364 w 891103"/>
                <a:gd name="connsiteY59" fmla="*/ 1074566 h 1188138"/>
                <a:gd name="connsiteX60" fmla="*/ 361101 w 891103"/>
                <a:gd name="connsiteY60" fmla="*/ 1100775 h 1188138"/>
                <a:gd name="connsiteX61" fmla="*/ 366925 w 891103"/>
                <a:gd name="connsiteY61" fmla="*/ 1188138 h 1188138"/>
                <a:gd name="connsiteX62" fmla="*/ 49506 w 891103"/>
                <a:gd name="connsiteY62" fmla="*/ 1179401 h 1188138"/>
                <a:gd name="connsiteX63" fmla="*/ 26209 w 891103"/>
                <a:gd name="connsiteY63" fmla="*/ 882367 h 1188138"/>
                <a:gd name="connsiteX64" fmla="*/ 0 w 891103"/>
                <a:gd name="connsiteY64" fmla="*/ 334892 h 1188138"/>
                <a:gd name="connsiteX65" fmla="*/ 66978 w 891103"/>
                <a:gd name="connsiteY65" fmla="*/ 192199 h 1188138"/>
                <a:gd name="connsiteX66" fmla="*/ 227144 w 891103"/>
                <a:gd name="connsiteY66" fmla="*/ 116484 h 1188138"/>
                <a:gd name="connsiteX67" fmla="*/ 285386 w 891103"/>
                <a:gd name="connsiteY67" fmla="*/ 104836 h 1188138"/>
                <a:gd name="connsiteX68" fmla="*/ 407694 w 891103"/>
                <a:gd name="connsiteY68" fmla="*/ 34945 h 1188138"/>
                <a:gd name="connsiteX69" fmla="*/ 626102 w 891103"/>
                <a:gd name="connsiteY69" fmla="*/ 0 h 1188138"/>
                <a:gd name="connsiteX70" fmla="*/ 707641 w 891103"/>
                <a:gd name="connsiteY70" fmla="*/ 227144 h 1188138"/>
                <a:gd name="connsiteX71" fmla="*/ 762971 w 891103"/>
                <a:gd name="connsiteY71" fmla="*/ 244617 h 1188138"/>
                <a:gd name="connsiteX72" fmla="*/ 891103 w 891103"/>
                <a:gd name="connsiteY72" fmla="*/ 425167 h 118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891103" h="1188138">
                  <a:moveTo>
                    <a:pt x="891103" y="425167"/>
                  </a:moveTo>
                  <a:lnTo>
                    <a:pt x="850334" y="471761"/>
                  </a:lnTo>
                  <a:lnTo>
                    <a:pt x="818301" y="500882"/>
                  </a:lnTo>
                  <a:lnTo>
                    <a:pt x="800828" y="532915"/>
                  </a:lnTo>
                  <a:lnTo>
                    <a:pt x="789180" y="567860"/>
                  </a:lnTo>
                  <a:lnTo>
                    <a:pt x="762971" y="596981"/>
                  </a:lnTo>
                  <a:lnTo>
                    <a:pt x="710553" y="617366"/>
                  </a:lnTo>
                  <a:lnTo>
                    <a:pt x="678520" y="623190"/>
                  </a:lnTo>
                  <a:lnTo>
                    <a:pt x="658135" y="623190"/>
                  </a:lnTo>
                  <a:lnTo>
                    <a:pt x="631926" y="596981"/>
                  </a:lnTo>
                  <a:lnTo>
                    <a:pt x="605717" y="582421"/>
                  </a:lnTo>
                  <a:lnTo>
                    <a:pt x="579508" y="553300"/>
                  </a:lnTo>
                  <a:lnTo>
                    <a:pt x="591157" y="527091"/>
                  </a:lnTo>
                  <a:lnTo>
                    <a:pt x="588245" y="489233"/>
                  </a:lnTo>
                  <a:lnTo>
                    <a:pt x="582420" y="465936"/>
                  </a:lnTo>
                  <a:lnTo>
                    <a:pt x="556211" y="457200"/>
                  </a:lnTo>
                  <a:lnTo>
                    <a:pt x="535827" y="457200"/>
                  </a:lnTo>
                  <a:lnTo>
                    <a:pt x="535827" y="436815"/>
                  </a:lnTo>
                  <a:lnTo>
                    <a:pt x="538739" y="384398"/>
                  </a:lnTo>
                  <a:lnTo>
                    <a:pt x="527090" y="343628"/>
                  </a:lnTo>
                  <a:lnTo>
                    <a:pt x="492145" y="343628"/>
                  </a:lnTo>
                  <a:lnTo>
                    <a:pt x="492145" y="343628"/>
                  </a:lnTo>
                  <a:lnTo>
                    <a:pt x="463024" y="329068"/>
                  </a:lnTo>
                  <a:lnTo>
                    <a:pt x="463024" y="329068"/>
                  </a:lnTo>
                  <a:lnTo>
                    <a:pt x="425167" y="320331"/>
                  </a:lnTo>
                  <a:lnTo>
                    <a:pt x="419343" y="346540"/>
                  </a:lnTo>
                  <a:lnTo>
                    <a:pt x="419343" y="346540"/>
                  </a:lnTo>
                  <a:lnTo>
                    <a:pt x="407694" y="372749"/>
                  </a:lnTo>
                  <a:lnTo>
                    <a:pt x="372749" y="387310"/>
                  </a:lnTo>
                  <a:lnTo>
                    <a:pt x="352364" y="401870"/>
                  </a:lnTo>
                  <a:lnTo>
                    <a:pt x="352364" y="425167"/>
                  </a:lnTo>
                  <a:lnTo>
                    <a:pt x="358189" y="436815"/>
                  </a:lnTo>
                  <a:lnTo>
                    <a:pt x="358189" y="468849"/>
                  </a:lnTo>
                  <a:lnTo>
                    <a:pt x="343628" y="486321"/>
                  </a:lnTo>
                  <a:lnTo>
                    <a:pt x="314507" y="515442"/>
                  </a:lnTo>
                  <a:lnTo>
                    <a:pt x="314507" y="515442"/>
                  </a:lnTo>
                  <a:lnTo>
                    <a:pt x="294122" y="562036"/>
                  </a:lnTo>
                  <a:lnTo>
                    <a:pt x="323243" y="564948"/>
                  </a:lnTo>
                  <a:lnTo>
                    <a:pt x="355276" y="579508"/>
                  </a:lnTo>
                  <a:lnTo>
                    <a:pt x="381485" y="570772"/>
                  </a:lnTo>
                  <a:lnTo>
                    <a:pt x="401870" y="559124"/>
                  </a:lnTo>
                  <a:lnTo>
                    <a:pt x="416431" y="541651"/>
                  </a:lnTo>
                  <a:lnTo>
                    <a:pt x="463024" y="541651"/>
                  </a:lnTo>
                  <a:lnTo>
                    <a:pt x="486321" y="567860"/>
                  </a:lnTo>
                  <a:lnTo>
                    <a:pt x="506706" y="585333"/>
                  </a:lnTo>
                  <a:lnTo>
                    <a:pt x="515442" y="614454"/>
                  </a:lnTo>
                  <a:lnTo>
                    <a:pt x="503794" y="646487"/>
                  </a:lnTo>
                  <a:lnTo>
                    <a:pt x="515442" y="675608"/>
                  </a:lnTo>
                  <a:lnTo>
                    <a:pt x="553299" y="701817"/>
                  </a:lnTo>
                  <a:lnTo>
                    <a:pt x="591157" y="725114"/>
                  </a:lnTo>
                  <a:lnTo>
                    <a:pt x="626102" y="745498"/>
                  </a:lnTo>
                  <a:lnTo>
                    <a:pt x="637750" y="777531"/>
                  </a:lnTo>
                  <a:lnTo>
                    <a:pt x="594069" y="803740"/>
                  </a:lnTo>
                  <a:lnTo>
                    <a:pt x="538739" y="861982"/>
                  </a:lnTo>
                  <a:lnTo>
                    <a:pt x="538739" y="861982"/>
                  </a:lnTo>
                  <a:lnTo>
                    <a:pt x="483409" y="905664"/>
                  </a:lnTo>
                  <a:lnTo>
                    <a:pt x="428079" y="969730"/>
                  </a:lnTo>
                  <a:lnTo>
                    <a:pt x="372749" y="1016324"/>
                  </a:lnTo>
                  <a:lnTo>
                    <a:pt x="349452" y="1057093"/>
                  </a:lnTo>
                  <a:lnTo>
                    <a:pt x="352364" y="1074566"/>
                  </a:lnTo>
                  <a:lnTo>
                    <a:pt x="361101" y="1100775"/>
                  </a:lnTo>
                  <a:lnTo>
                    <a:pt x="366925" y="1188138"/>
                  </a:lnTo>
                  <a:lnTo>
                    <a:pt x="49506" y="1179401"/>
                  </a:lnTo>
                  <a:lnTo>
                    <a:pt x="26209" y="882367"/>
                  </a:lnTo>
                  <a:lnTo>
                    <a:pt x="0" y="334892"/>
                  </a:lnTo>
                  <a:lnTo>
                    <a:pt x="66978" y="192199"/>
                  </a:lnTo>
                  <a:lnTo>
                    <a:pt x="227144" y="116484"/>
                  </a:lnTo>
                  <a:lnTo>
                    <a:pt x="285386" y="104836"/>
                  </a:lnTo>
                  <a:lnTo>
                    <a:pt x="407694" y="34945"/>
                  </a:lnTo>
                  <a:lnTo>
                    <a:pt x="626102" y="0"/>
                  </a:lnTo>
                  <a:lnTo>
                    <a:pt x="707641" y="227144"/>
                  </a:lnTo>
                  <a:lnTo>
                    <a:pt x="762971" y="244617"/>
                  </a:lnTo>
                  <a:lnTo>
                    <a:pt x="891103" y="425167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6989323" y="5233481"/>
              <a:ext cx="1162456" cy="919264"/>
            </a:xfrm>
            <a:custGeom>
              <a:avLst/>
              <a:gdLst>
                <a:gd name="connsiteX0" fmla="*/ 24320 w 1162456"/>
                <a:gd name="connsiteY0" fmla="*/ 622570 h 919264"/>
                <a:gd name="connsiteX1" fmla="*/ 43775 w 1162456"/>
                <a:gd name="connsiteY1" fmla="*/ 695528 h 919264"/>
                <a:gd name="connsiteX2" fmla="*/ 19456 w 1162456"/>
                <a:gd name="connsiteY2" fmla="*/ 724710 h 919264"/>
                <a:gd name="connsiteX3" fmla="*/ 4864 w 1162456"/>
                <a:gd name="connsiteY3" fmla="*/ 753893 h 919264"/>
                <a:gd name="connsiteX4" fmla="*/ 0 w 1162456"/>
                <a:gd name="connsiteY4" fmla="*/ 787940 h 919264"/>
                <a:gd name="connsiteX5" fmla="*/ 14592 w 1162456"/>
                <a:gd name="connsiteY5" fmla="*/ 812259 h 919264"/>
                <a:gd name="connsiteX6" fmla="*/ 14592 w 1162456"/>
                <a:gd name="connsiteY6" fmla="*/ 812259 h 919264"/>
                <a:gd name="connsiteX7" fmla="*/ 43775 w 1162456"/>
                <a:gd name="connsiteY7" fmla="*/ 875489 h 919264"/>
                <a:gd name="connsiteX8" fmla="*/ 87549 w 1162456"/>
                <a:gd name="connsiteY8" fmla="*/ 919264 h 919264"/>
                <a:gd name="connsiteX9" fmla="*/ 131324 w 1162456"/>
                <a:gd name="connsiteY9" fmla="*/ 890081 h 919264"/>
                <a:gd name="connsiteX10" fmla="*/ 131324 w 1162456"/>
                <a:gd name="connsiteY10" fmla="*/ 860898 h 919264"/>
                <a:gd name="connsiteX11" fmla="*/ 121596 w 1162456"/>
                <a:gd name="connsiteY11" fmla="*/ 846306 h 919264"/>
                <a:gd name="connsiteX12" fmla="*/ 87549 w 1162456"/>
                <a:gd name="connsiteY12" fmla="*/ 807396 h 919264"/>
                <a:gd name="connsiteX13" fmla="*/ 87549 w 1162456"/>
                <a:gd name="connsiteY13" fmla="*/ 797668 h 919264"/>
                <a:gd name="connsiteX14" fmla="*/ 121596 w 1162456"/>
                <a:gd name="connsiteY14" fmla="*/ 744166 h 919264"/>
                <a:gd name="connsiteX15" fmla="*/ 160507 w 1162456"/>
                <a:gd name="connsiteY15" fmla="*/ 705255 h 919264"/>
                <a:gd name="connsiteX16" fmla="*/ 248056 w 1162456"/>
                <a:gd name="connsiteY16" fmla="*/ 690664 h 919264"/>
                <a:gd name="connsiteX17" fmla="*/ 306422 w 1162456"/>
                <a:gd name="connsiteY17" fmla="*/ 695528 h 919264"/>
                <a:gd name="connsiteX18" fmla="*/ 306422 w 1162456"/>
                <a:gd name="connsiteY18" fmla="*/ 695528 h 919264"/>
                <a:gd name="connsiteX19" fmla="*/ 340468 w 1162456"/>
                <a:gd name="connsiteY19" fmla="*/ 651753 h 919264"/>
                <a:gd name="connsiteX20" fmla="*/ 403698 w 1162456"/>
                <a:gd name="connsiteY20" fmla="*/ 646889 h 919264"/>
                <a:gd name="connsiteX21" fmla="*/ 462064 w 1162456"/>
                <a:gd name="connsiteY21" fmla="*/ 642025 h 919264"/>
                <a:gd name="connsiteX22" fmla="*/ 481520 w 1162456"/>
                <a:gd name="connsiteY22" fmla="*/ 612842 h 919264"/>
                <a:gd name="connsiteX23" fmla="*/ 481520 w 1162456"/>
                <a:gd name="connsiteY23" fmla="*/ 612842 h 919264"/>
                <a:gd name="connsiteX24" fmla="*/ 525294 w 1162456"/>
                <a:gd name="connsiteY24" fmla="*/ 607979 h 919264"/>
                <a:gd name="connsiteX25" fmla="*/ 535022 w 1162456"/>
                <a:gd name="connsiteY25" fmla="*/ 588523 h 919264"/>
                <a:gd name="connsiteX26" fmla="*/ 515566 w 1162456"/>
                <a:gd name="connsiteY26" fmla="*/ 554476 h 919264"/>
                <a:gd name="connsiteX27" fmla="*/ 573932 w 1162456"/>
                <a:gd name="connsiteY27" fmla="*/ 549613 h 919264"/>
                <a:gd name="connsiteX28" fmla="*/ 578796 w 1162456"/>
                <a:gd name="connsiteY28" fmla="*/ 559340 h 919264"/>
                <a:gd name="connsiteX29" fmla="*/ 637162 w 1162456"/>
                <a:gd name="connsiteY29" fmla="*/ 457200 h 919264"/>
                <a:gd name="connsiteX30" fmla="*/ 705256 w 1162456"/>
                <a:gd name="connsiteY30" fmla="*/ 544749 h 919264"/>
                <a:gd name="connsiteX31" fmla="*/ 744166 w 1162456"/>
                <a:gd name="connsiteY31" fmla="*/ 505838 h 919264"/>
                <a:gd name="connsiteX32" fmla="*/ 744166 w 1162456"/>
                <a:gd name="connsiteY32" fmla="*/ 505838 h 919264"/>
                <a:gd name="connsiteX33" fmla="*/ 778213 w 1162456"/>
                <a:gd name="connsiteY33" fmla="*/ 486383 h 919264"/>
                <a:gd name="connsiteX34" fmla="*/ 787941 w 1162456"/>
                <a:gd name="connsiteY34" fmla="*/ 452336 h 919264"/>
                <a:gd name="connsiteX35" fmla="*/ 821988 w 1162456"/>
                <a:gd name="connsiteY35" fmla="*/ 471791 h 919264"/>
                <a:gd name="connsiteX36" fmla="*/ 865762 w 1162456"/>
                <a:gd name="connsiteY36" fmla="*/ 452336 h 919264"/>
                <a:gd name="connsiteX37" fmla="*/ 865762 w 1162456"/>
                <a:gd name="connsiteY37" fmla="*/ 452336 h 919264"/>
                <a:gd name="connsiteX38" fmla="*/ 865762 w 1162456"/>
                <a:gd name="connsiteY38" fmla="*/ 452336 h 919264"/>
                <a:gd name="connsiteX39" fmla="*/ 914400 w 1162456"/>
                <a:gd name="connsiteY39" fmla="*/ 471791 h 919264"/>
                <a:gd name="connsiteX40" fmla="*/ 967903 w 1162456"/>
                <a:gd name="connsiteY40" fmla="*/ 408562 h 919264"/>
                <a:gd name="connsiteX41" fmla="*/ 1065179 w 1162456"/>
                <a:gd name="connsiteY41" fmla="*/ 359923 h 919264"/>
                <a:gd name="connsiteX42" fmla="*/ 1045724 w 1162456"/>
                <a:gd name="connsiteY42" fmla="*/ 330740 h 919264"/>
                <a:gd name="connsiteX43" fmla="*/ 1074907 w 1162456"/>
                <a:gd name="connsiteY43" fmla="*/ 296693 h 919264"/>
                <a:gd name="connsiteX44" fmla="*/ 1147864 w 1162456"/>
                <a:gd name="connsiteY44" fmla="*/ 272374 h 919264"/>
                <a:gd name="connsiteX45" fmla="*/ 1162456 w 1162456"/>
                <a:gd name="connsiteY45" fmla="*/ 267510 h 919264"/>
                <a:gd name="connsiteX46" fmla="*/ 1133273 w 1162456"/>
                <a:gd name="connsiteY46" fmla="*/ 228600 h 919264"/>
                <a:gd name="connsiteX47" fmla="*/ 1123545 w 1162456"/>
                <a:gd name="connsiteY47" fmla="*/ 199417 h 919264"/>
                <a:gd name="connsiteX48" fmla="*/ 1089498 w 1162456"/>
                <a:gd name="connsiteY48" fmla="*/ 150779 h 919264"/>
                <a:gd name="connsiteX49" fmla="*/ 1089498 w 1162456"/>
                <a:gd name="connsiteY49" fmla="*/ 150779 h 919264"/>
                <a:gd name="connsiteX50" fmla="*/ 1045724 w 1162456"/>
                <a:gd name="connsiteY50" fmla="*/ 107004 h 919264"/>
                <a:gd name="connsiteX51" fmla="*/ 972766 w 1162456"/>
                <a:gd name="connsiteY51" fmla="*/ 97276 h 919264"/>
                <a:gd name="connsiteX52" fmla="*/ 948447 w 1162456"/>
                <a:gd name="connsiteY52" fmla="*/ 126459 h 919264"/>
                <a:gd name="connsiteX53" fmla="*/ 924128 w 1162456"/>
                <a:gd name="connsiteY53" fmla="*/ 141051 h 919264"/>
                <a:gd name="connsiteX54" fmla="*/ 880354 w 1162456"/>
                <a:gd name="connsiteY54" fmla="*/ 126459 h 919264"/>
                <a:gd name="connsiteX55" fmla="*/ 836579 w 1162456"/>
                <a:gd name="connsiteY55" fmla="*/ 121596 h 919264"/>
                <a:gd name="connsiteX56" fmla="*/ 797668 w 1162456"/>
                <a:gd name="connsiteY56" fmla="*/ 155642 h 919264"/>
                <a:gd name="connsiteX57" fmla="*/ 758758 w 1162456"/>
                <a:gd name="connsiteY57" fmla="*/ 165370 h 919264"/>
                <a:gd name="connsiteX58" fmla="*/ 705256 w 1162456"/>
                <a:gd name="connsiteY58" fmla="*/ 155642 h 919264"/>
                <a:gd name="connsiteX59" fmla="*/ 714983 w 1162456"/>
                <a:gd name="connsiteY59" fmla="*/ 111868 h 919264"/>
                <a:gd name="connsiteX60" fmla="*/ 714983 w 1162456"/>
                <a:gd name="connsiteY60" fmla="*/ 111868 h 919264"/>
                <a:gd name="connsiteX61" fmla="*/ 758758 w 1162456"/>
                <a:gd name="connsiteY61" fmla="*/ 72957 h 919264"/>
                <a:gd name="connsiteX62" fmla="*/ 778213 w 1162456"/>
                <a:gd name="connsiteY62" fmla="*/ 43774 h 919264"/>
                <a:gd name="connsiteX63" fmla="*/ 753894 w 1162456"/>
                <a:gd name="connsiteY63" fmla="*/ 24319 h 919264"/>
                <a:gd name="connsiteX64" fmla="*/ 714983 w 1162456"/>
                <a:gd name="connsiteY64" fmla="*/ 24319 h 919264"/>
                <a:gd name="connsiteX65" fmla="*/ 666345 w 1162456"/>
                <a:gd name="connsiteY65" fmla="*/ 48638 h 919264"/>
                <a:gd name="connsiteX66" fmla="*/ 617707 w 1162456"/>
                <a:gd name="connsiteY66" fmla="*/ 29183 h 919264"/>
                <a:gd name="connsiteX67" fmla="*/ 535022 w 1162456"/>
                <a:gd name="connsiteY67" fmla="*/ 0 h 919264"/>
                <a:gd name="connsiteX68" fmla="*/ 359924 w 1162456"/>
                <a:gd name="connsiteY68" fmla="*/ 43774 h 919264"/>
                <a:gd name="connsiteX69" fmla="*/ 238328 w 1162456"/>
                <a:gd name="connsiteY69" fmla="*/ 214008 h 919264"/>
                <a:gd name="connsiteX70" fmla="*/ 150779 w 1162456"/>
                <a:gd name="connsiteY70" fmla="*/ 379379 h 919264"/>
                <a:gd name="connsiteX71" fmla="*/ 24320 w 1162456"/>
                <a:gd name="connsiteY71" fmla="*/ 622570 h 919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162456" h="919264">
                  <a:moveTo>
                    <a:pt x="24320" y="622570"/>
                  </a:moveTo>
                  <a:lnTo>
                    <a:pt x="43775" y="695528"/>
                  </a:lnTo>
                  <a:lnTo>
                    <a:pt x="19456" y="724710"/>
                  </a:lnTo>
                  <a:lnTo>
                    <a:pt x="4864" y="753893"/>
                  </a:lnTo>
                  <a:lnTo>
                    <a:pt x="0" y="787940"/>
                  </a:lnTo>
                  <a:lnTo>
                    <a:pt x="14592" y="812259"/>
                  </a:lnTo>
                  <a:lnTo>
                    <a:pt x="14592" y="812259"/>
                  </a:lnTo>
                  <a:lnTo>
                    <a:pt x="43775" y="875489"/>
                  </a:lnTo>
                  <a:lnTo>
                    <a:pt x="87549" y="919264"/>
                  </a:lnTo>
                  <a:lnTo>
                    <a:pt x="131324" y="890081"/>
                  </a:lnTo>
                  <a:lnTo>
                    <a:pt x="131324" y="860898"/>
                  </a:lnTo>
                  <a:lnTo>
                    <a:pt x="121596" y="846306"/>
                  </a:lnTo>
                  <a:lnTo>
                    <a:pt x="87549" y="807396"/>
                  </a:lnTo>
                  <a:lnTo>
                    <a:pt x="87549" y="797668"/>
                  </a:lnTo>
                  <a:lnTo>
                    <a:pt x="121596" y="744166"/>
                  </a:lnTo>
                  <a:lnTo>
                    <a:pt x="160507" y="705255"/>
                  </a:lnTo>
                  <a:lnTo>
                    <a:pt x="248056" y="690664"/>
                  </a:lnTo>
                  <a:lnTo>
                    <a:pt x="306422" y="695528"/>
                  </a:lnTo>
                  <a:lnTo>
                    <a:pt x="306422" y="695528"/>
                  </a:lnTo>
                  <a:lnTo>
                    <a:pt x="340468" y="651753"/>
                  </a:lnTo>
                  <a:lnTo>
                    <a:pt x="403698" y="646889"/>
                  </a:lnTo>
                  <a:lnTo>
                    <a:pt x="462064" y="642025"/>
                  </a:lnTo>
                  <a:lnTo>
                    <a:pt x="481520" y="612842"/>
                  </a:lnTo>
                  <a:lnTo>
                    <a:pt x="481520" y="612842"/>
                  </a:lnTo>
                  <a:lnTo>
                    <a:pt x="525294" y="607979"/>
                  </a:lnTo>
                  <a:lnTo>
                    <a:pt x="535022" y="588523"/>
                  </a:lnTo>
                  <a:lnTo>
                    <a:pt x="515566" y="554476"/>
                  </a:lnTo>
                  <a:lnTo>
                    <a:pt x="573932" y="549613"/>
                  </a:lnTo>
                  <a:lnTo>
                    <a:pt x="578796" y="559340"/>
                  </a:lnTo>
                  <a:lnTo>
                    <a:pt x="637162" y="457200"/>
                  </a:lnTo>
                  <a:lnTo>
                    <a:pt x="705256" y="544749"/>
                  </a:lnTo>
                  <a:lnTo>
                    <a:pt x="744166" y="505838"/>
                  </a:lnTo>
                  <a:lnTo>
                    <a:pt x="744166" y="505838"/>
                  </a:lnTo>
                  <a:lnTo>
                    <a:pt x="778213" y="486383"/>
                  </a:lnTo>
                  <a:lnTo>
                    <a:pt x="787941" y="452336"/>
                  </a:lnTo>
                  <a:lnTo>
                    <a:pt x="821988" y="471791"/>
                  </a:lnTo>
                  <a:lnTo>
                    <a:pt x="865762" y="452336"/>
                  </a:lnTo>
                  <a:lnTo>
                    <a:pt x="865762" y="452336"/>
                  </a:lnTo>
                  <a:lnTo>
                    <a:pt x="865762" y="452336"/>
                  </a:lnTo>
                  <a:lnTo>
                    <a:pt x="914400" y="471791"/>
                  </a:lnTo>
                  <a:lnTo>
                    <a:pt x="967903" y="408562"/>
                  </a:lnTo>
                  <a:lnTo>
                    <a:pt x="1065179" y="359923"/>
                  </a:lnTo>
                  <a:lnTo>
                    <a:pt x="1045724" y="330740"/>
                  </a:lnTo>
                  <a:lnTo>
                    <a:pt x="1074907" y="296693"/>
                  </a:lnTo>
                  <a:lnTo>
                    <a:pt x="1147864" y="272374"/>
                  </a:lnTo>
                  <a:lnTo>
                    <a:pt x="1162456" y="267510"/>
                  </a:lnTo>
                  <a:lnTo>
                    <a:pt x="1133273" y="228600"/>
                  </a:lnTo>
                  <a:lnTo>
                    <a:pt x="1123545" y="199417"/>
                  </a:lnTo>
                  <a:lnTo>
                    <a:pt x="1089498" y="150779"/>
                  </a:lnTo>
                  <a:lnTo>
                    <a:pt x="1089498" y="150779"/>
                  </a:lnTo>
                  <a:lnTo>
                    <a:pt x="1045724" y="107004"/>
                  </a:lnTo>
                  <a:lnTo>
                    <a:pt x="972766" y="97276"/>
                  </a:lnTo>
                  <a:lnTo>
                    <a:pt x="948447" y="126459"/>
                  </a:lnTo>
                  <a:lnTo>
                    <a:pt x="924128" y="141051"/>
                  </a:lnTo>
                  <a:lnTo>
                    <a:pt x="880354" y="126459"/>
                  </a:lnTo>
                  <a:lnTo>
                    <a:pt x="836579" y="121596"/>
                  </a:lnTo>
                  <a:lnTo>
                    <a:pt x="797668" y="155642"/>
                  </a:lnTo>
                  <a:lnTo>
                    <a:pt x="758758" y="165370"/>
                  </a:lnTo>
                  <a:lnTo>
                    <a:pt x="705256" y="155642"/>
                  </a:lnTo>
                  <a:lnTo>
                    <a:pt x="714983" y="111868"/>
                  </a:lnTo>
                  <a:lnTo>
                    <a:pt x="714983" y="111868"/>
                  </a:lnTo>
                  <a:lnTo>
                    <a:pt x="758758" y="72957"/>
                  </a:lnTo>
                  <a:lnTo>
                    <a:pt x="778213" y="43774"/>
                  </a:lnTo>
                  <a:lnTo>
                    <a:pt x="753894" y="24319"/>
                  </a:lnTo>
                  <a:lnTo>
                    <a:pt x="714983" y="24319"/>
                  </a:lnTo>
                  <a:lnTo>
                    <a:pt x="666345" y="48638"/>
                  </a:lnTo>
                  <a:lnTo>
                    <a:pt x="617707" y="29183"/>
                  </a:lnTo>
                  <a:lnTo>
                    <a:pt x="535022" y="0"/>
                  </a:lnTo>
                  <a:lnTo>
                    <a:pt x="359924" y="43774"/>
                  </a:lnTo>
                  <a:lnTo>
                    <a:pt x="238328" y="214008"/>
                  </a:lnTo>
                  <a:lnTo>
                    <a:pt x="150779" y="379379"/>
                  </a:lnTo>
                  <a:lnTo>
                    <a:pt x="24320" y="622570"/>
                  </a:lnTo>
                  <a:close/>
                </a:path>
              </a:pathLst>
            </a:custGeom>
            <a:solidFill>
              <a:srgbClr val="2B2B2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6799634" y="4372583"/>
              <a:ext cx="841443" cy="1084634"/>
            </a:xfrm>
            <a:custGeom>
              <a:avLst/>
              <a:gdLst>
                <a:gd name="connsiteX0" fmla="*/ 763621 w 841443"/>
                <a:gd name="connsiteY0" fmla="*/ 204281 h 1084634"/>
                <a:gd name="connsiteX1" fmla="*/ 807396 w 841443"/>
                <a:gd name="connsiteY1" fmla="*/ 286966 h 1084634"/>
                <a:gd name="connsiteX2" fmla="*/ 836579 w 841443"/>
                <a:gd name="connsiteY2" fmla="*/ 340468 h 1084634"/>
                <a:gd name="connsiteX3" fmla="*/ 836579 w 841443"/>
                <a:gd name="connsiteY3" fmla="*/ 340468 h 1084634"/>
                <a:gd name="connsiteX4" fmla="*/ 831715 w 841443"/>
                <a:gd name="connsiteY4" fmla="*/ 408562 h 1084634"/>
                <a:gd name="connsiteX5" fmla="*/ 831715 w 841443"/>
                <a:gd name="connsiteY5" fmla="*/ 408562 h 1084634"/>
                <a:gd name="connsiteX6" fmla="*/ 768485 w 841443"/>
                <a:gd name="connsiteY6" fmla="*/ 462064 h 1084634"/>
                <a:gd name="connsiteX7" fmla="*/ 749030 w 841443"/>
                <a:gd name="connsiteY7" fmla="*/ 500974 h 1084634"/>
                <a:gd name="connsiteX8" fmla="*/ 773349 w 841443"/>
                <a:gd name="connsiteY8" fmla="*/ 554477 h 1084634"/>
                <a:gd name="connsiteX9" fmla="*/ 841443 w 841443"/>
                <a:gd name="connsiteY9" fmla="*/ 744166 h 1084634"/>
                <a:gd name="connsiteX10" fmla="*/ 841443 w 841443"/>
                <a:gd name="connsiteY10" fmla="*/ 856034 h 1084634"/>
                <a:gd name="connsiteX11" fmla="*/ 826851 w 841443"/>
                <a:gd name="connsiteY11" fmla="*/ 909536 h 1084634"/>
                <a:gd name="connsiteX12" fmla="*/ 724711 w 841443"/>
                <a:gd name="connsiteY12" fmla="*/ 890081 h 1084634"/>
                <a:gd name="connsiteX13" fmla="*/ 671209 w 841443"/>
                <a:gd name="connsiteY13" fmla="*/ 885217 h 1084634"/>
                <a:gd name="connsiteX14" fmla="*/ 710119 w 841443"/>
                <a:gd name="connsiteY14" fmla="*/ 919264 h 1084634"/>
                <a:gd name="connsiteX15" fmla="*/ 714983 w 841443"/>
                <a:gd name="connsiteY15" fmla="*/ 958174 h 1084634"/>
                <a:gd name="connsiteX16" fmla="*/ 714983 w 841443"/>
                <a:gd name="connsiteY16" fmla="*/ 958174 h 1084634"/>
                <a:gd name="connsiteX17" fmla="*/ 685800 w 841443"/>
                <a:gd name="connsiteY17" fmla="*/ 987357 h 1084634"/>
                <a:gd name="connsiteX18" fmla="*/ 646889 w 841443"/>
                <a:gd name="connsiteY18" fmla="*/ 972766 h 1084634"/>
                <a:gd name="connsiteX19" fmla="*/ 632298 w 841443"/>
                <a:gd name="connsiteY19" fmla="*/ 943583 h 1084634"/>
                <a:gd name="connsiteX20" fmla="*/ 593387 w 841443"/>
                <a:gd name="connsiteY20" fmla="*/ 943583 h 1084634"/>
                <a:gd name="connsiteX21" fmla="*/ 593387 w 841443"/>
                <a:gd name="connsiteY21" fmla="*/ 943583 h 1084634"/>
                <a:gd name="connsiteX22" fmla="*/ 549613 w 841443"/>
                <a:gd name="connsiteY22" fmla="*/ 1021404 h 1084634"/>
                <a:gd name="connsiteX23" fmla="*/ 530157 w 841443"/>
                <a:gd name="connsiteY23" fmla="*/ 1084634 h 1084634"/>
                <a:gd name="connsiteX24" fmla="*/ 301557 w 841443"/>
                <a:gd name="connsiteY24" fmla="*/ 1079770 h 1084634"/>
                <a:gd name="connsiteX25" fmla="*/ 82685 w 841443"/>
                <a:gd name="connsiteY25" fmla="*/ 870626 h 1084634"/>
                <a:gd name="connsiteX26" fmla="*/ 0 w 841443"/>
                <a:gd name="connsiteY26" fmla="*/ 612843 h 1084634"/>
                <a:gd name="connsiteX27" fmla="*/ 43775 w 841443"/>
                <a:gd name="connsiteY27" fmla="*/ 413426 h 1084634"/>
                <a:gd name="connsiteX28" fmla="*/ 68094 w 841443"/>
                <a:gd name="connsiteY28" fmla="*/ 184826 h 1084634"/>
                <a:gd name="connsiteX29" fmla="*/ 403698 w 841443"/>
                <a:gd name="connsiteY29" fmla="*/ 0 h 1084634"/>
                <a:gd name="connsiteX30" fmla="*/ 763621 w 841443"/>
                <a:gd name="connsiteY30" fmla="*/ 204281 h 108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41443" h="1084634">
                  <a:moveTo>
                    <a:pt x="763621" y="204281"/>
                  </a:moveTo>
                  <a:lnTo>
                    <a:pt x="807396" y="286966"/>
                  </a:lnTo>
                  <a:lnTo>
                    <a:pt x="836579" y="340468"/>
                  </a:lnTo>
                  <a:lnTo>
                    <a:pt x="836579" y="340468"/>
                  </a:lnTo>
                  <a:lnTo>
                    <a:pt x="831715" y="408562"/>
                  </a:lnTo>
                  <a:lnTo>
                    <a:pt x="831715" y="408562"/>
                  </a:lnTo>
                  <a:lnTo>
                    <a:pt x="768485" y="462064"/>
                  </a:lnTo>
                  <a:lnTo>
                    <a:pt x="749030" y="500974"/>
                  </a:lnTo>
                  <a:lnTo>
                    <a:pt x="773349" y="554477"/>
                  </a:lnTo>
                  <a:lnTo>
                    <a:pt x="841443" y="744166"/>
                  </a:lnTo>
                  <a:lnTo>
                    <a:pt x="841443" y="856034"/>
                  </a:lnTo>
                  <a:lnTo>
                    <a:pt x="826851" y="909536"/>
                  </a:lnTo>
                  <a:lnTo>
                    <a:pt x="724711" y="890081"/>
                  </a:lnTo>
                  <a:lnTo>
                    <a:pt x="671209" y="885217"/>
                  </a:lnTo>
                  <a:lnTo>
                    <a:pt x="710119" y="919264"/>
                  </a:lnTo>
                  <a:lnTo>
                    <a:pt x="714983" y="958174"/>
                  </a:lnTo>
                  <a:lnTo>
                    <a:pt x="714983" y="958174"/>
                  </a:lnTo>
                  <a:lnTo>
                    <a:pt x="685800" y="987357"/>
                  </a:lnTo>
                  <a:lnTo>
                    <a:pt x="646889" y="972766"/>
                  </a:lnTo>
                  <a:lnTo>
                    <a:pt x="632298" y="943583"/>
                  </a:lnTo>
                  <a:lnTo>
                    <a:pt x="593387" y="943583"/>
                  </a:lnTo>
                  <a:lnTo>
                    <a:pt x="593387" y="943583"/>
                  </a:lnTo>
                  <a:lnTo>
                    <a:pt x="549613" y="1021404"/>
                  </a:lnTo>
                  <a:lnTo>
                    <a:pt x="530157" y="1084634"/>
                  </a:lnTo>
                  <a:lnTo>
                    <a:pt x="301557" y="1079770"/>
                  </a:lnTo>
                  <a:lnTo>
                    <a:pt x="82685" y="870626"/>
                  </a:lnTo>
                  <a:lnTo>
                    <a:pt x="0" y="612843"/>
                  </a:lnTo>
                  <a:lnTo>
                    <a:pt x="43775" y="413426"/>
                  </a:lnTo>
                  <a:lnTo>
                    <a:pt x="68094" y="184826"/>
                  </a:lnTo>
                  <a:lnTo>
                    <a:pt x="403698" y="0"/>
                  </a:lnTo>
                  <a:lnTo>
                    <a:pt x="763621" y="20428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6741268" y="3861881"/>
              <a:ext cx="1162455" cy="851170"/>
            </a:xfrm>
            <a:custGeom>
              <a:avLst/>
              <a:gdLst>
                <a:gd name="connsiteX0" fmla="*/ 1016541 w 1162455"/>
                <a:gd name="connsiteY0" fmla="*/ 296693 h 851170"/>
                <a:gd name="connsiteX1" fmla="*/ 1031132 w 1162455"/>
                <a:gd name="connsiteY1" fmla="*/ 374515 h 851170"/>
                <a:gd name="connsiteX2" fmla="*/ 1065179 w 1162455"/>
                <a:gd name="connsiteY2" fmla="*/ 393970 h 851170"/>
                <a:gd name="connsiteX3" fmla="*/ 1104089 w 1162455"/>
                <a:gd name="connsiteY3" fmla="*/ 398834 h 851170"/>
                <a:gd name="connsiteX4" fmla="*/ 1113817 w 1162455"/>
                <a:gd name="connsiteY4" fmla="*/ 423153 h 851170"/>
                <a:gd name="connsiteX5" fmla="*/ 1089498 w 1162455"/>
                <a:gd name="connsiteY5" fmla="*/ 432881 h 851170"/>
                <a:gd name="connsiteX6" fmla="*/ 1089498 w 1162455"/>
                <a:gd name="connsiteY6" fmla="*/ 432881 h 851170"/>
                <a:gd name="connsiteX7" fmla="*/ 1099226 w 1162455"/>
                <a:gd name="connsiteY7" fmla="*/ 496110 h 851170"/>
                <a:gd name="connsiteX8" fmla="*/ 1113817 w 1162455"/>
                <a:gd name="connsiteY8" fmla="*/ 510702 h 851170"/>
                <a:gd name="connsiteX9" fmla="*/ 1123545 w 1162455"/>
                <a:gd name="connsiteY9" fmla="*/ 588523 h 851170"/>
                <a:gd name="connsiteX10" fmla="*/ 1162455 w 1162455"/>
                <a:gd name="connsiteY10" fmla="*/ 583659 h 851170"/>
                <a:gd name="connsiteX11" fmla="*/ 1094362 w 1162455"/>
                <a:gd name="connsiteY11" fmla="*/ 627434 h 851170"/>
                <a:gd name="connsiteX12" fmla="*/ 1050587 w 1162455"/>
                <a:gd name="connsiteY12" fmla="*/ 646889 h 851170"/>
                <a:gd name="connsiteX13" fmla="*/ 1006813 w 1162455"/>
                <a:gd name="connsiteY13" fmla="*/ 685800 h 851170"/>
                <a:gd name="connsiteX14" fmla="*/ 948447 w 1162455"/>
                <a:gd name="connsiteY14" fmla="*/ 714983 h 851170"/>
                <a:gd name="connsiteX15" fmla="*/ 909536 w 1162455"/>
                <a:gd name="connsiteY15" fmla="*/ 734438 h 851170"/>
                <a:gd name="connsiteX16" fmla="*/ 880353 w 1162455"/>
                <a:gd name="connsiteY16" fmla="*/ 734438 h 851170"/>
                <a:gd name="connsiteX17" fmla="*/ 836579 w 1162455"/>
                <a:gd name="connsiteY17" fmla="*/ 783076 h 851170"/>
                <a:gd name="connsiteX18" fmla="*/ 787941 w 1162455"/>
                <a:gd name="connsiteY18" fmla="*/ 724710 h 851170"/>
                <a:gd name="connsiteX19" fmla="*/ 744166 w 1162455"/>
                <a:gd name="connsiteY19" fmla="*/ 729574 h 851170"/>
                <a:gd name="connsiteX20" fmla="*/ 685800 w 1162455"/>
                <a:gd name="connsiteY20" fmla="*/ 676072 h 851170"/>
                <a:gd name="connsiteX21" fmla="*/ 642026 w 1162455"/>
                <a:gd name="connsiteY21" fmla="*/ 714983 h 851170"/>
                <a:gd name="connsiteX22" fmla="*/ 569068 w 1162455"/>
                <a:gd name="connsiteY22" fmla="*/ 700391 h 851170"/>
                <a:gd name="connsiteX23" fmla="*/ 569068 w 1162455"/>
                <a:gd name="connsiteY23" fmla="*/ 700391 h 851170"/>
                <a:gd name="connsiteX24" fmla="*/ 510702 w 1162455"/>
                <a:gd name="connsiteY24" fmla="*/ 661481 h 851170"/>
                <a:gd name="connsiteX25" fmla="*/ 481519 w 1162455"/>
                <a:gd name="connsiteY25" fmla="*/ 646889 h 851170"/>
                <a:gd name="connsiteX26" fmla="*/ 481519 w 1162455"/>
                <a:gd name="connsiteY26" fmla="*/ 646889 h 851170"/>
                <a:gd name="connsiteX27" fmla="*/ 428017 w 1162455"/>
                <a:gd name="connsiteY27" fmla="*/ 637162 h 851170"/>
                <a:gd name="connsiteX28" fmla="*/ 379379 w 1162455"/>
                <a:gd name="connsiteY28" fmla="*/ 607979 h 851170"/>
                <a:gd name="connsiteX29" fmla="*/ 330741 w 1162455"/>
                <a:gd name="connsiteY29" fmla="*/ 607979 h 851170"/>
                <a:gd name="connsiteX30" fmla="*/ 330741 w 1162455"/>
                <a:gd name="connsiteY30" fmla="*/ 607979 h 851170"/>
                <a:gd name="connsiteX31" fmla="*/ 359923 w 1162455"/>
                <a:gd name="connsiteY31" fmla="*/ 661481 h 851170"/>
                <a:gd name="connsiteX32" fmla="*/ 359923 w 1162455"/>
                <a:gd name="connsiteY32" fmla="*/ 661481 h 851170"/>
                <a:gd name="connsiteX33" fmla="*/ 311285 w 1162455"/>
                <a:gd name="connsiteY33" fmla="*/ 690664 h 851170"/>
                <a:gd name="connsiteX34" fmla="*/ 233464 w 1162455"/>
                <a:gd name="connsiteY34" fmla="*/ 710119 h 851170"/>
                <a:gd name="connsiteX35" fmla="*/ 204281 w 1162455"/>
                <a:gd name="connsiteY35" fmla="*/ 739302 h 851170"/>
                <a:gd name="connsiteX36" fmla="*/ 107004 w 1162455"/>
                <a:gd name="connsiteY36" fmla="*/ 851170 h 851170"/>
                <a:gd name="connsiteX37" fmla="*/ 0 w 1162455"/>
                <a:gd name="connsiteY37" fmla="*/ 666345 h 851170"/>
                <a:gd name="connsiteX38" fmla="*/ 19455 w 1162455"/>
                <a:gd name="connsiteY38" fmla="*/ 496110 h 851170"/>
                <a:gd name="connsiteX39" fmla="*/ 116732 w 1162455"/>
                <a:gd name="connsiteY39" fmla="*/ 262647 h 851170"/>
                <a:gd name="connsiteX40" fmla="*/ 233464 w 1162455"/>
                <a:gd name="connsiteY40" fmla="*/ 0 h 851170"/>
                <a:gd name="connsiteX41" fmla="*/ 627434 w 1162455"/>
                <a:gd name="connsiteY41" fmla="*/ 92413 h 851170"/>
                <a:gd name="connsiteX42" fmla="*/ 1016541 w 1162455"/>
                <a:gd name="connsiteY42" fmla="*/ 296693 h 851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162455" h="851170">
                  <a:moveTo>
                    <a:pt x="1016541" y="296693"/>
                  </a:moveTo>
                  <a:lnTo>
                    <a:pt x="1031132" y="374515"/>
                  </a:lnTo>
                  <a:lnTo>
                    <a:pt x="1065179" y="393970"/>
                  </a:lnTo>
                  <a:lnTo>
                    <a:pt x="1104089" y="398834"/>
                  </a:lnTo>
                  <a:lnTo>
                    <a:pt x="1113817" y="423153"/>
                  </a:lnTo>
                  <a:lnTo>
                    <a:pt x="1089498" y="432881"/>
                  </a:lnTo>
                  <a:lnTo>
                    <a:pt x="1089498" y="432881"/>
                  </a:lnTo>
                  <a:lnTo>
                    <a:pt x="1099226" y="496110"/>
                  </a:lnTo>
                  <a:lnTo>
                    <a:pt x="1113817" y="510702"/>
                  </a:lnTo>
                  <a:lnTo>
                    <a:pt x="1123545" y="588523"/>
                  </a:lnTo>
                  <a:lnTo>
                    <a:pt x="1162455" y="583659"/>
                  </a:lnTo>
                  <a:lnTo>
                    <a:pt x="1094362" y="627434"/>
                  </a:lnTo>
                  <a:lnTo>
                    <a:pt x="1050587" y="646889"/>
                  </a:lnTo>
                  <a:lnTo>
                    <a:pt x="1006813" y="685800"/>
                  </a:lnTo>
                  <a:lnTo>
                    <a:pt x="948447" y="714983"/>
                  </a:lnTo>
                  <a:lnTo>
                    <a:pt x="909536" y="734438"/>
                  </a:lnTo>
                  <a:lnTo>
                    <a:pt x="880353" y="734438"/>
                  </a:lnTo>
                  <a:lnTo>
                    <a:pt x="836579" y="783076"/>
                  </a:lnTo>
                  <a:lnTo>
                    <a:pt x="787941" y="724710"/>
                  </a:lnTo>
                  <a:lnTo>
                    <a:pt x="744166" y="729574"/>
                  </a:lnTo>
                  <a:lnTo>
                    <a:pt x="685800" y="676072"/>
                  </a:lnTo>
                  <a:lnTo>
                    <a:pt x="642026" y="714983"/>
                  </a:lnTo>
                  <a:lnTo>
                    <a:pt x="569068" y="700391"/>
                  </a:lnTo>
                  <a:lnTo>
                    <a:pt x="569068" y="700391"/>
                  </a:lnTo>
                  <a:lnTo>
                    <a:pt x="510702" y="661481"/>
                  </a:lnTo>
                  <a:lnTo>
                    <a:pt x="481519" y="646889"/>
                  </a:lnTo>
                  <a:lnTo>
                    <a:pt x="481519" y="646889"/>
                  </a:lnTo>
                  <a:lnTo>
                    <a:pt x="428017" y="637162"/>
                  </a:lnTo>
                  <a:lnTo>
                    <a:pt x="379379" y="607979"/>
                  </a:lnTo>
                  <a:lnTo>
                    <a:pt x="330741" y="607979"/>
                  </a:lnTo>
                  <a:lnTo>
                    <a:pt x="330741" y="607979"/>
                  </a:lnTo>
                  <a:lnTo>
                    <a:pt x="359923" y="661481"/>
                  </a:lnTo>
                  <a:lnTo>
                    <a:pt x="359923" y="661481"/>
                  </a:lnTo>
                  <a:lnTo>
                    <a:pt x="311285" y="690664"/>
                  </a:lnTo>
                  <a:lnTo>
                    <a:pt x="233464" y="710119"/>
                  </a:lnTo>
                  <a:lnTo>
                    <a:pt x="204281" y="739302"/>
                  </a:lnTo>
                  <a:lnTo>
                    <a:pt x="107004" y="851170"/>
                  </a:lnTo>
                  <a:lnTo>
                    <a:pt x="0" y="666345"/>
                  </a:lnTo>
                  <a:lnTo>
                    <a:pt x="19455" y="496110"/>
                  </a:lnTo>
                  <a:lnTo>
                    <a:pt x="116732" y="262647"/>
                  </a:lnTo>
                  <a:lnTo>
                    <a:pt x="233464" y="0"/>
                  </a:lnTo>
                  <a:lnTo>
                    <a:pt x="627434" y="92413"/>
                  </a:lnTo>
                  <a:lnTo>
                    <a:pt x="1016541" y="29669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6230566" y="2767519"/>
              <a:ext cx="914400" cy="1454285"/>
            </a:xfrm>
            <a:custGeom>
              <a:avLst/>
              <a:gdLst>
                <a:gd name="connsiteX0" fmla="*/ 880353 w 914400"/>
                <a:gd name="connsiteY0" fmla="*/ 97277 h 1454285"/>
                <a:gd name="connsiteX1" fmla="*/ 841443 w 914400"/>
                <a:gd name="connsiteY1" fmla="*/ 238328 h 1454285"/>
                <a:gd name="connsiteX2" fmla="*/ 841443 w 914400"/>
                <a:gd name="connsiteY2" fmla="*/ 272375 h 1454285"/>
                <a:gd name="connsiteX3" fmla="*/ 826851 w 914400"/>
                <a:gd name="connsiteY3" fmla="*/ 301558 h 1454285"/>
                <a:gd name="connsiteX4" fmla="*/ 807396 w 914400"/>
                <a:gd name="connsiteY4" fmla="*/ 325877 h 1454285"/>
                <a:gd name="connsiteX5" fmla="*/ 792804 w 914400"/>
                <a:gd name="connsiteY5" fmla="*/ 359924 h 1454285"/>
                <a:gd name="connsiteX6" fmla="*/ 797668 w 914400"/>
                <a:gd name="connsiteY6" fmla="*/ 393970 h 1454285"/>
                <a:gd name="connsiteX7" fmla="*/ 797668 w 914400"/>
                <a:gd name="connsiteY7" fmla="*/ 393970 h 1454285"/>
                <a:gd name="connsiteX8" fmla="*/ 802532 w 914400"/>
                <a:gd name="connsiteY8" fmla="*/ 466928 h 1454285"/>
                <a:gd name="connsiteX9" fmla="*/ 821987 w 914400"/>
                <a:gd name="connsiteY9" fmla="*/ 515566 h 1454285"/>
                <a:gd name="connsiteX10" fmla="*/ 792804 w 914400"/>
                <a:gd name="connsiteY10" fmla="*/ 544749 h 1454285"/>
                <a:gd name="connsiteX11" fmla="*/ 768485 w 914400"/>
                <a:gd name="connsiteY11" fmla="*/ 583660 h 1454285"/>
                <a:gd name="connsiteX12" fmla="*/ 768485 w 914400"/>
                <a:gd name="connsiteY12" fmla="*/ 646890 h 1454285"/>
                <a:gd name="connsiteX13" fmla="*/ 787940 w 914400"/>
                <a:gd name="connsiteY13" fmla="*/ 656617 h 1454285"/>
                <a:gd name="connsiteX14" fmla="*/ 783077 w 914400"/>
                <a:gd name="connsiteY14" fmla="*/ 705255 h 1454285"/>
                <a:gd name="connsiteX15" fmla="*/ 787940 w 914400"/>
                <a:gd name="connsiteY15" fmla="*/ 739302 h 1454285"/>
                <a:gd name="connsiteX16" fmla="*/ 807396 w 914400"/>
                <a:gd name="connsiteY16" fmla="*/ 734438 h 1454285"/>
                <a:gd name="connsiteX17" fmla="*/ 802532 w 914400"/>
                <a:gd name="connsiteY17" fmla="*/ 783077 h 1454285"/>
                <a:gd name="connsiteX18" fmla="*/ 802532 w 914400"/>
                <a:gd name="connsiteY18" fmla="*/ 826851 h 1454285"/>
                <a:gd name="connsiteX19" fmla="*/ 773349 w 914400"/>
                <a:gd name="connsiteY19" fmla="*/ 856034 h 1454285"/>
                <a:gd name="connsiteX20" fmla="*/ 797668 w 914400"/>
                <a:gd name="connsiteY20" fmla="*/ 875490 h 1454285"/>
                <a:gd name="connsiteX21" fmla="*/ 812260 w 914400"/>
                <a:gd name="connsiteY21" fmla="*/ 919264 h 1454285"/>
                <a:gd name="connsiteX22" fmla="*/ 821987 w 914400"/>
                <a:gd name="connsiteY22" fmla="*/ 963038 h 1454285"/>
                <a:gd name="connsiteX23" fmla="*/ 812260 w 914400"/>
                <a:gd name="connsiteY23" fmla="*/ 992221 h 1454285"/>
                <a:gd name="connsiteX24" fmla="*/ 914400 w 914400"/>
                <a:gd name="connsiteY24" fmla="*/ 1191638 h 1454285"/>
                <a:gd name="connsiteX25" fmla="*/ 914400 w 914400"/>
                <a:gd name="connsiteY25" fmla="*/ 1191638 h 1454285"/>
                <a:gd name="connsiteX26" fmla="*/ 841443 w 914400"/>
                <a:gd name="connsiteY26" fmla="*/ 1206230 h 1454285"/>
                <a:gd name="connsiteX27" fmla="*/ 763621 w 914400"/>
                <a:gd name="connsiteY27" fmla="*/ 1201366 h 1454285"/>
                <a:gd name="connsiteX28" fmla="*/ 729574 w 914400"/>
                <a:gd name="connsiteY28" fmla="*/ 1191638 h 1454285"/>
                <a:gd name="connsiteX29" fmla="*/ 729574 w 914400"/>
                <a:gd name="connsiteY29" fmla="*/ 1191638 h 1454285"/>
                <a:gd name="connsiteX30" fmla="*/ 749030 w 914400"/>
                <a:gd name="connsiteY30" fmla="*/ 1259732 h 1454285"/>
                <a:gd name="connsiteX31" fmla="*/ 749030 w 914400"/>
                <a:gd name="connsiteY31" fmla="*/ 1259732 h 1454285"/>
                <a:gd name="connsiteX32" fmla="*/ 758757 w 914400"/>
                <a:gd name="connsiteY32" fmla="*/ 1308370 h 1454285"/>
                <a:gd name="connsiteX33" fmla="*/ 700391 w 914400"/>
                <a:gd name="connsiteY33" fmla="*/ 1342417 h 1454285"/>
                <a:gd name="connsiteX34" fmla="*/ 685800 w 914400"/>
                <a:gd name="connsiteY34" fmla="*/ 1405647 h 1454285"/>
                <a:gd name="connsiteX35" fmla="*/ 690664 w 914400"/>
                <a:gd name="connsiteY35" fmla="*/ 1454285 h 1454285"/>
                <a:gd name="connsiteX36" fmla="*/ 632298 w 914400"/>
                <a:gd name="connsiteY36" fmla="*/ 1439694 h 1454285"/>
                <a:gd name="connsiteX37" fmla="*/ 578796 w 914400"/>
                <a:gd name="connsiteY37" fmla="*/ 1361872 h 1454285"/>
                <a:gd name="connsiteX38" fmla="*/ 505838 w 914400"/>
                <a:gd name="connsiteY38" fmla="*/ 1357009 h 1454285"/>
                <a:gd name="connsiteX39" fmla="*/ 403698 w 914400"/>
                <a:gd name="connsiteY39" fmla="*/ 1381328 h 1454285"/>
                <a:gd name="connsiteX40" fmla="*/ 252919 w 914400"/>
                <a:gd name="connsiteY40" fmla="*/ 1381328 h 1454285"/>
                <a:gd name="connsiteX41" fmla="*/ 0 w 914400"/>
                <a:gd name="connsiteY41" fmla="*/ 1230549 h 1454285"/>
                <a:gd name="connsiteX42" fmla="*/ 466928 w 914400"/>
                <a:gd name="connsiteY42" fmla="*/ 0 h 1454285"/>
                <a:gd name="connsiteX43" fmla="*/ 880353 w 914400"/>
                <a:gd name="connsiteY43" fmla="*/ 97277 h 145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914400" h="1454285">
                  <a:moveTo>
                    <a:pt x="880353" y="97277"/>
                  </a:moveTo>
                  <a:lnTo>
                    <a:pt x="841443" y="238328"/>
                  </a:lnTo>
                  <a:lnTo>
                    <a:pt x="841443" y="272375"/>
                  </a:lnTo>
                  <a:lnTo>
                    <a:pt x="826851" y="301558"/>
                  </a:lnTo>
                  <a:lnTo>
                    <a:pt x="807396" y="325877"/>
                  </a:lnTo>
                  <a:lnTo>
                    <a:pt x="792804" y="359924"/>
                  </a:lnTo>
                  <a:lnTo>
                    <a:pt x="797668" y="393970"/>
                  </a:lnTo>
                  <a:lnTo>
                    <a:pt x="797668" y="393970"/>
                  </a:lnTo>
                  <a:lnTo>
                    <a:pt x="802532" y="466928"/>
                  </a:lnTo>
                  <a:lnTo>
                    <a:pt x="821987" y="515566"/>
                  </a:lnTo>
                  <a:lnTo>
                    <a:pt x="792804" y="544749"/>
                  </a:lnTo>
                  <a:lnTo>
                    <a:pt x="768485" y="583660"/>
                  </a:lnTo>
                  <a:lnTo>
                    <a:pt x="768485" y="646890"/>
                  </a:lnTo>
                  <a:lnTo>
                    <a:pt x="787940" y="656617"/>
                  </a:lnTo>
                  <a:lnTo>
                    <a:pt x="783077" y="705255"/>
                  </a:lnTo>
                  <a:lnTo>
                    <a:pt x="787940" y="739302"/>
                  </a:lnTo>
                  <a:lnTo>
                    <a:pt x="807396" y="734438"/>
                  </a:lnTo>
                  <a:lnTo>
                    <a:pt x="802532" y="783077"/>
                  </a:lnTo>
                  <a:lnTo>
                    <a:pt x="802532" y="826851"/>
                  </a:lnTo>
                  <a:lnTo>
                    <a:pt x="773349" y="856034"/>
                  </a:lnTo>
                  <a:lnTo>
                    <a:pt x="797668" y="875490"/>
                  </a:lnTo>
                  <a:lnTo>
                    <a:pt x="812260" y="919264"/>
                  </a:lnTo>
                  <a:lnTo>
                    <a:pt x="821987" y="963038"/>
                  </a:lnTo>
                  <a:lnTo>
                    <a:pt x="812260" y="992221"/>
                  </a:lnTo>
                  <a:lnTo>
                    <a:pt x="914400" y="1191638"/>
                  </a:lnTo>
                  <a:lnTo>
                    <a:pt x="914400" y="1191638"/>
                  </a:lnTo>
                  <a:lnTo>
                    <a:pt x="841443" y="1206230"/>
                  </a:lnTo>
                  <a:lnTo>
                    <a:pt x="763621" y="1201366"/>
                  </a:lnTo>
                  <a:lnTo>
                    <a:pt x="729574" y="1191638"/>
                  </a:lnTo>
                  <a:lnTo>
                    <a:pt x="729574" y="1191638"/>
                  </a:lnTo>
                  <a:lnTo>
                    <a:pt x="749030" y="1259732"/>
                  </a:lnTo>
                  <a:lnTo>
                    <a:pt x="749030" y="1259732"/>
                  </a:lnTo>
                  <a:lnTo>
                    <a:pt x="758757" y="1308370"/>
                  </a:lnTo>
                  <a:lnTo>
                    <a:pt x="700391" y="1342417"/>
                  </a:lnTo>
                  <a:lnTo>
                    <a:pt x="685800" y="1405647"/>
                  </a:lnTo>
                  <a:lnTo>
                    <a:pt x="690664" y="1454285"/>
                  </a:lnTo>
                  <a:lnTo>
                    <a:pt x="632298" y="1439694"/>
                  </a:lnTo>
                  <a:lnTo>
                    <a:pt x="578796" y="1361872"/>
                  </a:lnTo>
                  <a:lnTo>
                    <a:pt x="505838" y="1357009"/>
                  </a:lnTo>
                  <a:lnTo>
                    <a:pt x="403698" y="1381328"/>
                  </a:lnTo>
                  <a:lnTo>
                    <a:pt x="252919" y="1381328"/>
                  </a:lnTo>
                  <a:lnTo>
                    <a:pt x="0" y="1230549"/>
                  </a:lnTo>
                  <a:lnTo>
                    <a:pt x="466928" y="0"/>
                  </a:lnTo>
                  <a:lnTo>
                    <a:pt x="880353" y="97277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6984460" y="3399817"/>
              <a:ext cx="885217" cy="821987"/>
            </a:xfrm>
            <a:custGeom>
              <a:avLst/>
              <a:gdLst>
                <a:gd name="connsiteX0" fmla="*/ 432880 w 885217"/>
                <a:gd name="connsiteY0" fmla="*/ 9728 h 821987"/>
                <a:gd name="connsiteX1" fmla="*/ 505838 w 885217"/>
                <a:gd name="connsiteY1" fmla="*/ 0 h 821987"/>
                <a:gd name="connsiteX2" fmla="*/ 573931 w 885217"/>
                <a:gd name="connsiteY2" fmla="*/ 29183 h 821987"/>
                <a:gd name="connsiteX3" fmla="*/ 710119 w 885217"/>
                <a:gd name="connsiteY3" fmla="*/ 4864 h 821987"/>
                <a:gd name="connsiteX4" fmla="*/ 739302 w 885217"/>
                <a:gd name="connsiteY4" fmla="*/ 82685 h 821987"/>
                <a:gd name="connsiteX5" fmla="*/ 724710 w 885217"/>
                <a:gd name="connsiteY5" fmla="*/ 126460 h 821987"/>
                <a:gd name="connsiteX6" fmla="*/ 676072 w 885217"/>
                <a:gd name="connsiteY6" fmla="*/ 170234 h 821987"/>
                <a:gd name="connsiteX7" fmla="*/ 671208 w 885217"/>
                <a:gd name="connsiteY7" fmla="*/ 218872 h 821987"/>
                <a:gd name="connsiteX8" fmla="*/ 700391 w 885217"/>
                <a:gd name="connsiteY8" fmla="*/ 252919 h 821987"/>
                <a:gd name="connsiteX9" fmla="*/ 778212 w 885217"/>
                <a:gd name="connsiteY9" fmla="*/ 286966 h 821987"/>
                <a:gd name="connsiteX10" fmla="*/ 826851 w 885217"/>
                <a:gd name="connsiteY10" fmla="*/ 277238 h 821987"/>
                <a:gd name="connsiteX11" fmla="*/ 851170 w 885217"/>
                <a:gd name="connsiteY11" fmla="*/ 291830 h 821987"/>
                <a:gd name="connsiteX12" fmla="*/ 885217 w 885217"/>
                <a:gd name="connsiteY12" fmla="*/ 325877 h 821987"/>
                <a:gd name="connsiteX13" fmla="*/ 885217 w 885217"/>
                <a:gd name="connsiteY13" fmla="*/ 325877 h 821987"/>
                <a:gd name="connsiteX14" fmla="*/ 870625 w 885217"/>
                <a:gd name="connsiteY14" fmla="*/ 428017 h 821987"/>
                <a:gd name="connsiteX15" fmla="*/ 870625 w 885217"/>
                <a:gd name="connsiteY15" fmla="*/ 428017 h 821987"/>
                <a:gd name="connsiteX16" fmla="*/ 836578 w 885217"/>
                <a:gd name="connsiteY16" fmla="*/ 423153 h 821987"/>
                <a:gd name="connsiteX17" fmla="*/ 817123 w 885217"/>
                <a:gd name="connsiteY17" fmla="*/ 379379 h 821987"/>
                <a:gd name="connsiteX18" fmla="*/ 787940 w 885217"/>
                <a:gd name="connsiteY18" fmla="*/ 345332 h 821987"/>
                <a:gd name="connsiteX19" fmla="*/ 768485 w 885217"/>
                <a:gd name="connsiteY19" fmla="*/ 374515 h 821987"/>
                <a:gd name="connsiteX20" fmla="*/ 763621 w 885217"/>
                <a:gd name="connsiteY20" fmla="*/ 432881 h 821987"/>
                <a:gd name="connsiteX21" fmla="*/ 758757 w 885217"/>
                <a:gd name="connsiteY21" fmla="*/ 476655 h 821987"/>
                <a:gd name="connsiteX22" fmla="*/ 705255 w 885217"/>
                <a:gd name="connsiteY22" fmla="*/ 525294 h 821987"/>
                <a:gd name="connsiteX23" fmla="*/ 705255 w 885217"/>
                <a:gd name="connsiteY23" fmla="*/ 569068 h 821987"/>
                <a:gd name="connsiteX24" fmla="*/ 744166 w 885217"/>
                <a:gd name="connsiteY24" fmla="*/ 612843 h 821987"/>
                <a:gd name="connsiteX25" fmla="*/ 744166 w 885217"/>
                <a:gd name="connsiteY25" fmla="*/ 612843 h 821987"/>
                <a:gd name="connsiteX26" fmla="*/ 773349 w 885217"/>
                <a:gd name="connsiteY26" fmla="*/ 646889 h 821987"/>
                <a:gd name="connsiteX27" fmla="*/ 821987 w 885217"/>
                <a:gd name="connsiteY27" fmla="*/ 632298 h 821987"/>
                <a:gd name="connsiteX28" fmla="*/ 846306 w 885217"/>
                <a:gd name="connsiteY28" fmla="*/ 671209 h 821987"/>
                <a:gd name="connsiteX29" fmla="*/ 846306 w 885217"/>
                <a:gd name="connsiteY29" fmla="*/ 671209 h 821987"/>
                <a:gd name="connsiteX30" fmla="*/ 841442 w 885217"/>
                <a:gd name="connsiteY30" fmla="*/ 734438 h 821987"/>
                <a:gd name="connsiteX31" fmla="*/ 797668 w 885217"/>
                <a:gd name="connsiteY31" fmla="*/ 778213 h 821987"/>
                <a:gd name="connsiteX32" fmla="*/ 783076 w 885217"/>
                <a:gd name="connsiteY32" fmla="*/ 821987 h 821987"/>
                <a:gd name="connsiteX33" fmla="*/ 749029 w 885217"/>
                <a:gd name="connsiteY33" fmla="*/ 802532 h 821987"/>
                <a:gd name="connsiteX34" fmla="*/ 695527 w 885217"/>
                <a:gd name="connsiteY34" fmla="*/ 797668 h 821987"/>
                <a:gd name="connsiteX35" fmla="*/ 651753 w 885217"/>
                <a:gd name="connsiteY35" fmla="*/ 778213 h 821987"/>
                <a:gd name="connsiteX36" fmla="*/ 622570 w 885217"/>
                <a:gd name="connsiteY36" fmla="*/ 763621 h 821987"/>
                <a:gd name="connsiteX37" fmla="*/ 593387 w 885217"/>
                <a:gd name="connsiteY37" fmla="*/ 753894 h 821987"/>
                <a:gd name="connsiteX38" fmla="*/ 569068 w 885217"/>
                <a:gd name="connsiteY38" fmla="*/ 758757 h 821987"/>
                <a:gd name="connsiteX39" fmla="*/ 520429 w 885217"/>
                <a:gd name="connsiteY39" fmla="*/ 729574 h 821987"/>
                <a:gd name="connsiteX40" fmla="*/ 481519 w 885217"/>
                <a:gd name="connsiteY40" fmla="*/ 680936 h 821987"/>
                <a:gd name="connsiteX41" fmla="*/ 418289 w 885217"/>
                <a:gd name="connsiteY41" fmla="*/ 685800 h 821987"/>
                <a:gd name="connsiteX42" fmla="*/ 355059 w 885217"/>
                <a:gd name="connsiteY42" fmla="*/ 695528 h 821987"/>
                <a:gd name="connsiteX43" fmla="*/ 296693 w 885217"/>
                <a:gd name="connsiteY43" fmla="*/ 676072 h 821987"/>
                <a:gd name="connsiteX44" fmla="*/ 248055 w 885217"/>
                <a:gd name="connsiteY44" fmla="*/ 656617 h 821987"/>
                <a:gd name="connsiteX45" fmla="*/ 199417 w 885217"/>
                <a:gd name="connsiteY45" fmla="*/ 632298 h 821987"/>
                <a:gd name="connsiteX46" fmla="*/ 170234 w 885217"/>
                <a:gd name="connsiteY46" fmla="*/ 622570 h 821987"/>
                <a:gd name="connsiteX47" fmla="*/ 145914 w 885217"/>
                <a:gd name="connsiteY47" fmla="*/ 569068 h 821987"/>
                <a:gd name="connsiteX48" fmla="*/ 68093 w 885217"/>
                <a:gd name="connsiteY48" fmla="*/ 496111 h 821987"/>
                <a:gd name="connsiteX49" fmla="*/ 0 w 885217"/>
                <a:gd name="connsiteY49" fmla="*/ 316149 h 821987"/>
                <a:gd name="connsiteX50" fmla="*/ 82685 w 885217"/>
                <a:gd name="connsiteY50" fmla="*/ 189689 h 821987"/>
                <a:gd name="connsiteX51" fmla="*/ 272374 w 885217"/>
                <a:gd name="connsiteY51" fmla="*/ 165370 h 821987"/>
                <a:gd name="connsiteX52" fmla="*/ 432880 w 885217"/>
                <a:gd name="connsiteY52" fmla="*/ 9728 h 82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85217" h="821987">
                  <a:moveTo>
                    <a:pt x="432880" y="9728"/>
                  </a:moveTo>
                  <a:lnTo>
                    <a:pt x="505838" y="0"/>
                  </a:lnTo>
                  <a:lnTo>
                    <a:pt x="573931" y="29183"/>
                  </a:lnTo>
                  <a:lnTo>
                    <a:pt x="710119" y="4864"/>
                  </a:lnTo>
                  <a:lnTo>
                    <a:pt x="739302" y="82685"/>
                  </a:lnTo>
                  <a:lnTo>
                    <a:pt x="724710" y="126460"/>
                  </a:lnTo>
                  <a:lnTo>
                    <a:pt x="676072" y="170234"/>
                  </a:lnTo>
                  <a:lnTo>
                    <a:pt x="671208" y="218872"/>
                  </a:lnTo>
                  <a:lnTo>
                    <a:pt x="700391" y="252919"/>
                  </a:lnTo>
                  <a:lnTo>
                    <a:pt x="778212" y="286966"/>
                  </a:lnTo>
                  <a:lnTo>
                    <a:pt x="826851" y="277238"/>
                  </a:lnTo>
                  <a:lnTo>
                    <a:pt x="851170" y="291830"/>
                  </a:lnTo>
                  <a:lnTo>
                    <a:pt x="885217" y="325877"/>
                  </a:lnTo>
                  <a:lnTo>
                    <a:pt x="885217" y="325877"/>
                  </a:lnTo>
                  <a:lnTo>
                    <a:pt x="870625" y="428017"/>
                  </a:lnTo>
                  <a:lnTo>
                    <a:pt x="870625" y="428017"/>
                  </a:lnTo>
                  <a:lnTo>
                    <a:pt x="836578" y="423153"/>
                  </a:lnTo>
                  <a:lnTo>
                    <a:pt x="817123" y="379379"/>
                  </a:lnTo>
                  <a:lnTo>
                    <a:pt x="787940" y="345332"/>
                  </a:lnTo>
                  <a:lnTo>
                    <a:pt x="768485" y="374515"/>
                  </a:lnTo>
                  <a:lnTo>
                    <a:pt x="763621" y="432881"/>
                  </a:lnTo>
                  <a:lnTo>
                    <a:pt x="758757" y="476655"/>
                  </a:lnTo>
                  <a:lnTo>
                    <a:pt x="705255" y="525294"/>
                  </a:lnTo>
                  <a:lnTo>
                    <a:pt x="705255" y="569068"/>
                  </a:lnTo>
                  <a:lnTo>
                    <a:pt x="744166" y="612843"/>
                  </a:lnTo>
                  <a:lnTo>
                    <a:pt x="744166" y="612843"/>
                  </a:lnTo>
                  <a:lnTo>
                    <a:pt x="773349" y="646889"/>
                  </a:lnTo>
                  <a:lnTo>
                    <a:pt x="821987" y="632298"/>
                  </a:lnTo>
                  <a:lnTo>
                    <a:pt x="846306" y="671209"/>
                  </a:lnTo>
                  <a:lnTo>
                    <a:pt x="846306" y="671209"/>
                  </a:lnTo>
                  <a:lnTo>
                    <a:pt x="841442" y="734438"/>
                  </a:lnTo>
                  <a:lnTo>
                    <a:pt x="797668" y="778213"/>
                  </a:lnTo>
                  <a:lnTo>
                    <a:pt x="783076" y="821987"/>
                  </a:lnTo>
                  <a:lnTo>
                    <a:pt x="749029" y="802532"/>
                  </a:lnTo>
                  <a:lnTo>
                    <a:pt x="695527" y="797668"/>
                  </a:lnTo>
                  <a:lnTo>
                    <a:pt x="651753" y="778213"/>
                  </a:lnTo>
                  <a:lnTo>
                    <a:pt x="622570" y="763621"/>
                  </a:lnTo>
                  <a:lnTo>
                    <a:pt x="593387" y="753894"/>
                  </a:lnTo>
                  <a:lnTo>
                    <a:pt x="569068" y="758757"/>
                  </a:lnTo>
                  <a:lnTo>
                    <a:pt x="520429" y="729574"/>
                  </a:lnTo>
                  <a:lnTo>
                    <a:pt x="481519" y="680936"/>
                  </a:lnTo>
                  <a:lnTo>
                    <a:pt x="418289" y="685800"/>
                  </a:lnTo>
                  <a:lnTo>
                    <a:pt x="355059" y="695528"/>
                  </a:lnTo>
                  <a:lnTo>
                    <a:pt x="296693" y="676072"/>
                  </a:lnTo>
                  <a:lnTo>
                    <a:pt x="248055" y="656617"/>
                  </a:lnTo>
                  <a:lnTo>
                    <a:pt x="199417" y="632298"/>
                  </a:lnTo>
                  <a:lnTo>
                    <a:pt x="170234" y="622570"/>
                  </a:lnTo>
                  <a:lnTo>
                    <a:pt x="145914" y="569068"/>
                  </a:lnTo>
                  <a:lnTo>
                    <a:pt x="68093" y="496111"/>
                  </a:lnTo>
                  <a:lnTo>
                    <a:pt x="0" y="316149"/>
                  </a:lnTo>
                  <a:lnTo>
                    <a:pt x="82685" y="189689"/>
                  </a:lnTo>
                  <a:lnTo>
                    <a:pt x="272374" y="165370"/>
                  </a:lnTo>
                  <a:lnTo>
                    <a:pt x="432880" y="972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6930957" y="2655651"/>
              <a:ext cx="588524" cy="1070043"/>
            </a:xfrm>
            <a:custGeom>
              <a:avLst/>
              <a:gdLst>
                <a:gd name="connsiteX0" fmla="*/ 481520 w 588524"/>
                <a:gd name="connsiteY0" fmla="*/ 0 h 1070043"/>
                <a:gd name="connsiteX1" fmla="*/ 544749 w 588524"/>
                <a:gd name="connsiteY1" fmla="*/ 77821 h 1070043"/>
                <a:gd name="connsiteX2" fmla="*/ 544749 w 588524"/>
                <a:gd name="connsiteY2" fmla="*/ 77821 h 1070043"/>
                <a:gd name="connsiteX3" fmla="*/ 500975 w 588524"/>
                <a:gd name="connsiteY3" fmla="*/ 136187 h 1070043"/>
                <a:gd name="connsiteX4" fmla="*/ 569069 w 588524"/>
                <a:gd name="connsiteY4" fmla="*/ 204281 h 1070043"/>
                <a:gd name="connsiteX5" fmla="*/ 588524 w 588524"/>
                <a:gd name="connsiteY5" fmla="*/ 243192 h 1070043"/>
                <a:gd name="connsiteX6" fmla="*/ 544749 w 588524"/>
                <a:gd name="connsiteY6" fmla="*/ 301558 h 1070043"/>
                <a:gd name="connsiteX7" fmla="*/ 481520 w 588524"/>
                <a:gd name="connsiteY7" fmla="*/ 359923 h 1070043"/>
                <a:gd name="connsiteX8" fmla="*/ 496111 w 588524"/>
                <a:gd name="connsiteY8" fmla="*/ 432881 h 1070043"/>
                <a:gd name="connsiteX9" fmla="*/ 525294 w 588524"/>
                <a:gd name="connsiteY9" fmla="*/ 466928 h 1070043"/>
                <a:gd name="connsiteX10" fmla="*/ 525294 w 588524"/>
                <a:gd name="connsiteY10" fmla="*/ 466928 h 1070043"/>
                <a:gd name="connsiteX11" fmla="*/ 578796 w 588524"/>
                <a:gd name="connsiteY11" fmla="*/ 544749 h 1070043"/>
                <a:gd name="connsiteX12" fmla="*/ 544749 w 588524"/>
                <a:gd name="connsiteY12" fmla="*/ 593387 h 1070043"/>
                <a:gd name="connsiteX13" fmla="*/ 554477 w 588524"/>
                <a:gd name="connsiteY13" fmla="*/ 637162 h 1070043"/>
                <a:gd name="connsiteX14" fmla="*/ 525294 w 588524"/>
                <a:gd name="connsiteY14" fmla="*/ 651753 h 1070043"/>
                <a:gd name="connsiteX15" fmla="*/ 481520 w 588524"/>
                <a:gd name="connsiteY15" fmla="*/ 690664 h 1070043"/>
                <a:gd name="connsiteX16" fmla="*/ 539886 w 588524"/>
                <a:gd name="connsiteY16" fmla="*/ 749030 h 1070043"/>
                <a:gd name="connsiteX17" fmla="*/ 530158 w 588524"/>
                <a:gd name="connsiteY17" fmla="*/ 787940 h 1070043"/>
                <a:gd name="connsiteX18" fmla="*/ 530158 w 588524"/>
                <a:gd name="connsiteY18" fmla="*/ 831715 h 1070043"/>
                <a:gd name="connsiteX19" fmla="*/ 442609 w 588524"/>
                <a:gd name="connsiteY19" fmla="*/ 919264 h 1070043"/>
                <a:gd name="connsiteX20" fmla="*/ 408562 w 588524"/>
                <a:gd name="connsiteY20" fmla="*/ 943583 h 1070043"/>
                <a:gd name="connsiteX21" fmla="*/ 345332 w 588524"/>
                <a:gd name="connsiteY21" fmla="*/ 963038 h 1070043"/>
                <a:gd name="connsiteX22" fmla="*/ 311286 w 588524"/>
                <a:gd name="connsiteY22" fmla="*/ 967902 h 1070043"/>
                <a:gd name="connsiteX23" fmla="*/ 238328 w 588524"/>
                <a:gd name="connsiteY23" fmla="*/ 1001949 h 1070043"/>
                <a:gd name="connsiteX24" fmla="*/ 199417 w 588524"/>
                <a:gd name="connsiteY24" fmla="*/ 997085 h 1070043"/>
                <a:gd name="connsiteX25" fmla="*/ 175098 w 588524"/>
                <a:gd name="connsiteY25" fmla="*/ 1026268 h 1070043"/>
                <a:gd name="connsiteX26" fmla="*/ 87549 w 588524"/>
                <a:gd name="connsiteY26" fmla="*/ 1070043 h 1070043"/>
                <a:gd name="connsiteX27" fmla="*/ 0 w 588524"/>
                <a:gd name="connsiteY27" fmla="*/ 924128 h 1070043"/>
                <a:gd name="connsiteX28" fmla="*/ 14592 w 588524"/>
                <a:gd name="connsiteY28" fmla="*/ 603115 h 1070043"/>
                <a:gd name="connsiteX29" fmla="*/ 87549 w 588524"/>
                <a:gd name="connsiteY29" fmla="*/ 291830 h 1070043"/>
                <a:gd name="connsiteX30" fmla="*/ 252920 w 588524"/>
                <a:gd name="connsiteY30" fmla="*/ 92413 h 1070043"/>
                <a:gd name="connsiteX31" fmla="*/ 481520 w 588524"/>
                <a:gd name="connsiteY31" fmla="*/ 0 h 1070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8524" h="1070043">
                  <a:moveTo>
                    <a:pt x="481520" y="0"/>
                  </a:moveTo>
                  <a:lnTo>
                    <a:pt x="544749" y="77821"/>
                  </a:lnTo>
                  <a:lnTo>
                    <a:pt x="544749" y="77821"/>
                  </a:lnTo>
                  <a:lnTo>
                    <a:pt x="500975" y="136187"/>
                  </a:lnTo>
                  <a:lnTo>
                    <a:pt x="569069" y="204281"/>
                  </a:lnTo>
                  <a:lnTo>
                    <a:pt x="588524" y="243192"/>
                  </a:lnTo>
                  <a:lnTo>
                    <a:pt x="544749" y="301558"/>
                  </a:lnTo>
                  <a:lnTo>
                    <a:pt x="481520" y="359923"/>
                  </a:lnTo>
                  <a:lnTo>
                    <a:pt x="496111" y="432881"/>
                  </a:lnTo>
                  <a:lnTo>
                    <a:pt x="525294" y="466928"/>
                  </a:lnTo>
                  <a:lnTo>
                    <a:pt x="525294" y="466928"/>
                  </a:lnTo>
                  <a:lnTo>
                    <a:pt x="578796" y="544749"/>
                  </a:lnTo>
                  <a:lnTo>
                    <a:pt x="544749" y="593387"/>
                  </a:lnTo>
                  <a:lnTo>
                    <a:pt x="554477" y="637162"/>
                  </a:lnTo>
                  <a:lnTo>
                    <a:pt x="525294" y="651753"/>
                  </a:lnTo>
                  <a:lnTo>
                    <a:pt x="481520" y="690664"/>
                  </a:lnTo>
                  <a:lnTo>
                    <a:pt x="539886" y="749030"/>
                  </a:lnTo>
                  <a:lnTo>
                    <a:pt x="530158" y="787940"/>
                  </a:lnTo>
                  <a:lnTo>
                    <a:pt x="530158" y="831715"/>
                  </a:lnTo>
                  <a:lnTo>
                    <a:pt x="442609" y="919264"/>
                  </a:lnTo>
                  <a:lnTo>
                    <a:pt x="408562" y="943583"/>
                  </a:lnTo>
                  <a:lnTo>
                    <a:pt x="345332" y="963038"/>
                  </a:lnTo>
                  <a:lnTo>
                    <a:pt x="311286" y="967902"/>
                  </a:lnTo>
                  <a:lnTo>
                    <a:pt x="238328" y="1001949"/>
                  </a:lnTo>
                  <a:lnTo>
                    <a:pt x="199417" y="997085"/>
                  </a:lnTo>
                  <a:lnTo>
                    <a:pt x="175098" y="1026268"/>
                  </a:lnTo>
                  <a:lnTo>
                    <a:pt x="87549" y="1070043"/>
                  </a:lnTo>
                  <a:lnTo>
                    <a:pt x="0" y="924128"/>
                  </a:lnTo>
                  <a:lnTo>
                    <a:pt x="14592" y="603115"/>
                  </a:lnTo>
                  <a:lnTo>
                    <a:pt x="87549" y="291830"/>
                  </a:lnTo>
                  <a:lnTo>
                    <a:pt x="252920" y="92413"/>
                  </a:lnTo>
                  <a:lnTo>
                    <a:pt x="481520" y="0"/>
                  </a:lnTo>
                  <a:close/>
                </a:path>
              </a:pathLst>
            </a:custGeom>
            <a:solidFill>
              <a:srgbClr val="2B2B2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6157452" y="2853813"/>
              <a:ext cx="516193" cy="825910"/>
            </a:xfrm>
            <a:custGeom>
              <a:avLst/>
              <a:gdLst>
                <a:gd name="connsiteX0" fmla="*/ 0 w 516193"/>
                <a:gd name="connsiteY0" fmla="*/ 221226 h 825910"/>
                <a:gd name="connsiteX1" fmla="*/ 51619 w 516193"/>
                <a:gd name="connsiteY1" fmla="*/ 678426 h 825910"/>
                <a:gd name="connsiteX2" fmla="*/ 302342 w 516193"/>
                <a:gd name="connsiteY2" fmla="*/ 825910 h 825910"/>
                <a:gd name="connsiteX3" fmla="*/ 479322 w 516193"/>
                <a:gd name="connsiteY3" fmla="*/ 626806 h 825910"/>
                <a:gd name="connsiteX4" fmla="*/ 398206 w 516193"/>
                <a:gd name="connsiteY4" fmla="*/ 464574 h 825910"/>
                <a:gd name="connsiteX5" fmla="*/ 516193 w 516193"/>
                <a:gd name="connsiteY5" fmla="*/ 265471 h 825910"/>
                <a:gd name="connsiteX6" fmla="*/ 390832 w 516193"/>
                <a:gd name="connsiteY6" fmla="*/ 0 h 825910"/>
                <a:gd name="connsiteX7" fmla="*/ 0 w 516193"/>
                <a:gd name="connsiteY7" fmla="*/ 221226 h 825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6193" h="825910">
                  <a:moveTo>
                    <a:pt x="0" y="221226"/>
                  </a:moveTo>
                  <a:lnTo>
                    <a:pt x="51619" y="678426"/>
                  </a:lnTo>
                  <a:lnTo>
                    <a:pt x="302342" y="825910"/>
                  </a:lnTo>
                  <a:lnTo>
                    <a:pt x="479322" y="626806"/>
                  </a:lnTo>
                  <a:lnTo>
                    <a:pt x="398206" y="464574"/>
                  </a:lnTo>
                  <a:lnTo>
                    <a:pt x="516193" y="265471"/>
                  </a:lnTo>
                  <a:lnTo>
                    <a:pt x="390832" y="0"/>
                  </a:lnTo>
                  <a:lnTo>
                    <a:pt x="0" y="22122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5235677" y="538316"/>
              <a:ext cx="3318388" cy="2735826"/>
            </a:xfrm>
            <a:custGeom>
              <a:avLst/>
              <a:gdLst>
                <a:gd name="connsiteX0" fmla="*/ 884904 w 3318388"/>
                <a:gd name="connsiteY0" fmla="*/ 2713703 h 2735826"/>
                <a:gd name="connsiteX1" fmla="*/ 988142 w 3318388"/>
                <a:gd name="connsiteY1" fmla="*/ 2684207 h 2735826"/>
                <a:gd name="connsiteX2" fmla="*/ 1017639 w 3318388"/>
                <a:gd name="connsiteY2" fmla="*/ 2669458 h 2735826"/>
                <a:gd name="connsiteX3" fmla="*/ 1113504 w 3318388"/>
                <a:gd name="connsiteY3" fmla="*/ 2654710 h 2735826"/>
                <a:gd name="connsiteX4" fmla="*/ 1165123 w 3318388"/>
                <a:gd name="connsiteY4" fmla="*/ 2625213 h 2735826"/>
                <a:gd name="connsiteX5" fmla="*/ 1179871 w 3318388"/>
                <a:gd name="connsiteY5" fmla="*/ 2544097 h 2735826"/>
                <a:gd name="connsiteX6" fmla="*/ 1187246 w 3318388"/>
                <a:gd name="connsiteY6" fmla="*/ 2499852 h 2735826"/>
                <a:gd name="connsiteX7" fmla="*/ 1201994 w 3318388"/>
                <a:gd name="connsiteY7" fmla="*/ 2426110 h 2735826"/>
                <a:gd name="connsiteX8" fmla="*/ 1201994 w 3318388"/>
                <a:gd name="connsiteY8" fmla="*/ 2426110 h 2735826"/>
                <a:gd name="connsiteX9" fmla="*/ 1297858 w 3318388"/>
                <a:gd name="connsiteY9" fmla="*/ 2403987 h 2735826"/>
                <a:gd name="connsiteX10" fmla="*/ 1327355 w 3318388"/>
                <a:gd name="connsiteY10" fmla="*/ 2448232 h 2735826"/>
                <a:gd name="connsiteX11" fmla="*/ 1275736 w 3318388"/>
                <a:gd name="connsiteY11" fmla="*/ 2588342 h 2735826"/>
                <a:gd name="connsiteX12" fmla="*/ 1275736 w 3318388"/>
                <a:gd name="connsiteY12" fmla="*/ 2588342 h 2735826"/>
                <a:gd name="connsiteX13" fmla="*/ 1327355 w 3318388"/>
                <a:gd name="connsiteY13" fmla="*/ 2625213 h 2735826"/>
                <a:gd name="connsiteX14" fmla="*/ 1378975 w 3318388"/>
                <a:gd name="connsiteY14" fmla="*/ 2669458 h 2735826"/>
                <a:gd name="connsiteX15" fmla="*/ 1437968 w 3318388"/>
                <a:gd name="connsiteY15" fmla="*/ 2691581 h 2735826"/>
                <a:gd name="connsiteX16" fmla="*/ 1533833 w 3318388"/>
                <a:gd name="connsiteY16" fmla="*/ 2691581 h 2735826"/>
                <a:gd name="connsiteX17" fmla="*/ 1570704 w 3318388"/>
                <a:gd name="connsiteY17" fmla="*/ 2676832 h 2735826"/>
                <a:gd name="connsiteX18" fmla="*/ 1570704 w 3318388"/>
                <a:gd name="connsiteY18" fmla="*/ 2676832 h 2735826"/>
                <a:gd name="connsiteX19" fmla="*/ 1570704 w 3318388"/>
                <a:gd name="connsiteY19" fmla="*/ 2580968 h 2735826"/>
                <a:gd name="connsiteX20" fmla="*/ 1607575 w 3318388"/>
                <a:gd name="connsiteY20" fmla="*/ 2492478 h 2735826"/>
                <a:gd name="connsiteX21" fmla="*/ 1651820 w 3318388"/>
                <a:gd name="connsiteY21" fmla="*/ 2440858 h 2735826"/>
                <a:gd name="connsiteX22" fmla="*/ 1718188 w 3318388"/>
                <a:gd name="connsiteY22" fmla="*/ 2381865 h 2735826"/>
                <a:gd name="connsiteX23" fmla="*/ 1732936 w 3318388"/>
                <a:gd name="connsiteY23" fmla="*/ 2359742 h 2735826"/>
                <a:gd name="connsiteX24" fmla="*/ 1732936 w 3318388"/>
                <a:gd name="connsiteY24" fmla="*/ 2359742 h 2735826"/>
                <a:gd name="connsiteX25" fmla="*/ 1828800 w 3318388"/>
                <a:gd name="connsiteY25" fmla="*/ 2352368 h 2735826"/>
                <a:gd name="connsiteX26" fmla="*/ 1828800 w 3318388"/>
                <a:gd name="connsiteY26" fmla="*/ 2352368 h 2735826"/>
                <a:gd name="connsiteX27" fmla="*/ 1902542 w 3318388"/>
                <a:gd name="connsiteY27" fmla="*/ 2344994 h 2735826"/>
                <a:gd name="connsiteX28" fmla="*/ 1954162 w 3318388"/>
                <a:gd name="connsiteY28" fmla="*/ 2278626 h 2735826"/>
                <a:gd name="connsiteX29" fmla="*/ 1991033 w 3318388"/>
                <a:gd name="connsiteY29" fmla="*/ 2227007 h 2735826"/>
                <a:gd name="connsiteX30" fmla="*/ 2057400 w 3318388"/>
                <a:gd name="connsiteY30" fmla="*/ 2204884 h 2735826"/>
                <a:gd name="connsiteX31" fmla="*/ 2138517 w 3318388"/>
                <a:gd name="connsiteY31" fmla="*/ 2197510 h 2735826"/>
                <a:gd name="connsiteX32" fmla="*/ 2197510 w 3318388"/>
                <a:gd name="connsiteY32" fmla="*/ 2160639 h 2735826"/>
                <a:gd name="connsiteX33" fmla="*/ 2204884 w 3318388"/>
                <a:gd name="connsiteY33" fmla="*/ 2123768 h 2735826"/>
                <a:gd name="connsiteX34" fmla="*/ 2204884 w 3318388"/>
                <a:gd name="connsiteY34" fmla="*/ 2123768 h 2735826"/>
                <a:gd name="connsiteX35" fmla="*/ 2153265 w 3318388"/>
                <a:gd name="connsiteY35" fmla="*/ 2072149 h 2735826"/>
                <a:gd name="connsiteX36" fmla="*/ 2153265 w 3318388"/>
                <a:gd name="connsiteY36" fmla="*/ 2072149 h 2735826"/>
                <a:gd name="connsiteX37" fmla="*/ 2160639 w 3318388"/>
                <a:gd name="connsiteY37" fmla="*/ 1991032 h 2735826"/>
                <a:gd name="connsiteX38" fmla="*/ 2160639 w 3318388"/>
                <a:gd name="connsiteY38" fmla="*/ 1991032 h 2735826"/>
                <a:gd name="connsiteX39" fmla="*/ 2212258 w 3318388"/>
                <a:gd name="connsiteY39" fmla="*/ 1939413 h 2735826"/>
                <a:gd name="connsiteX40" fmla="*/ 2249129 w 3318388"/>
                <a:gd name="connsiteY40" fmla="*/ 1887794 h 2735826"/>
                <a:gd name="connsiteX41" fmla="*/ 2249129 w 3318388"/>
                <a:gd name="connsiteY41" fmla="*/ 1887794 h 2735826"/>
                <a:gd name="connsiteX42" fmla="*/ 2300749 w 3318388"/>
                <a:gd name="connsiteY42" fmla="*/ 1932039 h 2735826"/>
                <a:gd name="connsiteX43" fmla="*/ 2300749 w 3318388"/>
                <a:gd name="connsiteY43" fmla="*/ 1932039 h 2735826"/>
                <a:gd name="connsiteX44" fmla="*/ 2286000 w 3318388"/>
                <a:gd name="connsiteY44" fmla="*/ 1983658 h 2735826"/>
                <a:gd name="connsiteX45" fmla="*/ 2337620 w 3318388"/>
                <a:gd name="connsiteY45" fmla="*/ 1998407 h 2735826"/>
                <a:gd name="connsiteX46" fmla="*/ 2367117 w 3318388"/>
                <a:gd name="connsiteY46" fmla="*/ 1961536 h 2735826"/>
                <a:gd name="connsiteX47" fmla="*/ 2396613 w 3318388"/>
                <a:gd name="connsiteY47" fmla="*/ 1932039 h 2735826"/>
                <a:gd name="connsiteX48" fmla="*/ 2448233 w 3318388"/>
                <a:gd name="connsiteY48" fmla="*/ 1909916 h 2735826"/>
                <a:gd name="connsiteX49" fmla="*/ 2514600 w 3318388"/>
                <a:gd name="connsiteY49" fmla="*/ 1924665 h 2735826"/>
                <a:gd name="connsiteX50" fmla="*/ 2514600 w 3318388"/>
                <a:gd name="connsiteY50" fmla="*/ 1836174 h 2735826"/>
                <a:gd name="connsiteX51" fmla="*/ 2544097 w 3318388"/>
                <a:gd name="connsiteY51" fmla="*/ 1791929 h 2735826"/>
                <a:gd name="connsiteX52" fmla="*/ 2617839 w 3318388"/>
                <a:gd name="connsiteY52" fmla="*/ 1762432 h 2735826"/>
                <a:gd name="connsiteX53" fmla="*/ 2728452 w 3318388"/>
                <a:gd name="connsiteY53" fmla="*/ 1895168 h 2735826"/>
                <a:gd name="connsiteX54" fmla="*/ 2750575 w 3318388"/>
                <a:gd name="connsiteY54" fmla="*/ 1983658 h 2735826"/>
                <a:gd name="connsiteX55" fmla="*/ 2824317 w 3318388"/>
                <a:gd name="connsiteY55" fmla="*/ 1968910 h 2735826"/>
                <a:gd name="connsiteX56" fmla="*/ 2824317 w 3318388"/>
                <a:gd name="connsiteY56" fmla="*/ 1968910 h 2735826"/>
                <a:gd name="connsiteX57" fmla="*/ 2868562 w 3318388"/>
                <a:gd name="connsiteY57" fmla="*/ 1902542 h 2735826"/>
                <a:gd name="connsiteX58" fmla="*/ 2868562 w 3318388"/>
                <a:gd name="connsiteY58" fmla="*/ 1902542 h 2735826"/>
                <a:gd name="connsiteX59" fmla="*/ 2831691 w 3318388"/>
                <a:gd name="connsiteY59" fmla="*/ 1821426 h 2735826"/>
                <a:gd name="connsiteX60" fmla="*/ 2831691 w 3318388"/>
                <a:gd name="connsiteY60" fmla="*/ 1821426 h 2735826"/>
                <a:gd name="connsiteX61" fmla="*/ 2831691 w 3318388"/>
                <a:gd name="connsiteY61" fmla="*/ 1821426 h 2735826"/>
                <a:gd name="connsiteX62" fmla="*/ 2861188 w 3318388"/>
                <a:gd name="connsiteY62" fmla="*/ 1784555 h 2735826"/>
                <a:gd name="connsiteX63" fmla="*/ 2861188 w 3318388"/>
                <a:gd name="connsiteY63" fmla="*/ 1784555 h 2735826"/>
                <a:gd name="connsiteX64" fmla="*/ 2912807 w 3318388"/>
                <a:gd name="connsiteY64" fmla="*/ 1858297 h 2735826"/>
                <a:gd name="connsiteX65" fmla="*/ 2971800 w 3318388"/>
                <a:gd name="connsiteY65" fmla="*/ 1836174 h 2735826"/>
                <a:gd name="connsiteX66" fmla="*/ 3141407 w 3318388"/>
                <a:gd name="connsiteY66" fmla="*/ 1703439 h 2735826"/>
                <a:gd name="connsiteX67" fmla="*/ 3141407 w 3318388"/>
                <a:gd name="connsiteY67" fmla="*/ 1703439 h 2735826"/>
                <a:gd name="connsiteX68" fmla="*/ 3178278 w 3318388"/>
                <a:gd name="connsiteY68" fmla="*/ 1614949 h 2735826"/>
                <a:gd name="connsiteX69" fmla="*/ 3252020 w 3318388"/>
                <a:gd name="connsiteY69" fmla="*/ 1644445 h 2735826"/>
                <a:gd name="connsiteX70" fmla="*/ 3252020 w 3318388"/>
                <a:gd name="connsiteY70" fmla="*/ 1644445 h 2735826"/>
                <a:gd name="connsiteX71" fmla="*/ 3318388 w 3318388"/>
                <a:gd name="connsiteY71" fmla="*/ 1555955 h 2735826"/>
                <a:gd name="connsiteX72" fmla="*/ 3318388 w 3318388"/>
                <a:gd name="connsiteY72" fmla="*/ 1555955 h 2735826"/>
                <a:gd name="connsiteX73" fmla="*/ 3274142 w 3318388"/>
                <a:gd name="connsiteY73" fmla="*/ 1504336 h 2735826"/>
                <a:gd name="connsiteX74" fmla="*/ 3266768 w 3318388"/>
                <a:gd name="connsiteY74" fmla="*/ 1430594 h 2735826"/>
                <a:gd name="connsiteX75" fmla="*/ 3207775 w 3318388"/>
                <a:gd name="connsiteY75" fmla="*/ 1371600 h 2735826"/>
                <a:gd name="connsiteX76" fmla="*/ 3141407 w 3318388"/>
                <a:gd name="connsiteY76" fmla="*/ 1430594 h 2735826"/>
                <a:gd name="connsiteX77" fmla="*/ 3097162 w 3318388"/>
                <a:gd name="connsiteY77" fmla="*/ 1401097 h 2735826"/>
                <a:gd name="connsiteX78" fmla="*/ 3067665 w 3318388"/>
                <a:gd name="connsiteY78" fmla="*/ 1349478 h 2735826"/>
                <a:gd name="connsiteX79" fmla="*/ 3075039 w 3318388"/>
                <a:gd name="connsiteY79" fmla="*/ 1224116 h 2735826"/>
                <a:gd name="connsiteX80" fmla="*/ 3023420 w 3318388"/>
                <a:gd name="connsiteY80" fmla="*/ 1216742 h 2735826"/>
                <a:gd name="connsiteX81" fmla="*/ 2979175 w 3318388"/>
                <a:gd name="connsiteY81" fmla="*/ 1135626 h 2735826"/>
                <a:gd name="connsiteX82" fmla="*/ 3001297 w 3318388"/>
                <a:gd name="connsiteY82" fmla="*/ 1120878 h 2735826"/>
                <a:gd name="connsiteX83" fmla="*/ 3111910 w 3318388"/>
                <a:gd name="connsiteY83" fmla="*/ 1165123 h 2735826"/>
                <a:gd name="connsiteX84" fmla="*/ 3163529 w 3318388"/>
                <a:gd name="connsiteY84" fmla="*/ 1135626 h 2735826"/>
                <a:gd name="connsiteX85" fmla="*/ 3163529 w 3318388"/>
                <a:gd name="connsiteY85" fmla="*/ 1135626 h 2735826"/>
                <a:gd name="connsiteX86" fmla="*/ 3141407 w 3318388"/>
                <a:gd name="connsiteY86" fmla="*/ 1061884 h 2735826"/>
                <a:gd name="connsiteX87" fmla="*/ 3185652 w 3318388"/>
                <a:gd name="connsiteY87" fmla="*/ 1025013 h 2735826"/>
                <a:gd name="connsiteX88" fmla="*/ 3222523 w 3318388"/>
                <a:gd name="connsiteY88" fmla="*/ 1010265 h 2735826"/>
                <a:gd name="connsiteX89" fmla="*/ 3200400 w 3318388"/>
                <a:gd name="connsiteY89" fmla="*/ 966019 h 2735826"/>
                <a:gd name="connsiteX90" fmla="*/ 3178278 w 3318388"/>
                <a:gd name="connsiteY90" fmla="*/ 966019 h 2735826"/>
                <a:gd name="connsiteX91" fmla="*/ 3126658 w 3318388"/>
                <a:gd name="connsiteY91" fmla="*/ 1002890 h 2735826"/>
                <a:gd name="connsiteX92" fmla="*/ 3052917 w 3318388"/>
                <a:gd name="connsiteY92" fmla="*/ 936523 h 2735826"/>
                <a:gd name="connsiteX93" fmla="*/ 3052917 w 3318388"/>
                <a:gd name="connsiteY93" fmla="*/ 936523 h 2735826"/>
                <a:gd name="connsiteX94" fmla="*/ 3060291 w 3318388"/>
                <a:gd name="connsiteY94" fmla="*/ 855407 h 2735826"/>
                <a:gd name="connsiteX95" fmla="*/ 3119284 w 3318388"/>
                <a:gd name="connsiteY95" fmla="*/ 789039 h 2735826"/>
                <a:gd name="connsiteX96" fmla="*/ 3119284 w 3318388"/>
                <a:gd name="connsiteY96" fmla="*/ 789039 h 2735826"/>
                <a:gd name="connsiteX97" fmla="*/ 3170904 w 3318388"/>
                <a:gd name="connsiteY97" fmla="*/ 707923 h 2735826"/>
                <a:gd name="connsiteX98" fmla="*/ 3170904 w 3318388"/>
                <a:gd name="connsiteY98" fmla="*/ 671052 h 2735826"/>
                <a:gd name="connsiteX99" fmla="*/ 3215149 w 3318388"/>
                <a:gd name="connsiteY99" fmla="*/ 700549 h 2735826"/>
                <a:gd name="connsiteX100" fmla="*/ 3215149 w 3318388"/>
                <a:gd name="connsiteY100" fmla="*/ 700549 h 2735826"/>
                <a:gd name="connsiteX101" fmla="*/ 3222523 w 3318388"/>
                <a:gd name="connsiteY101" fmla="*/ 759542 h 2735826"/>
                <a:gd name="connsiteX102" fmla="*/ 3274142 w 3318388"/>
                <a:gd name="connsiteY102" fmla="*/ 744794 h 2735826"/>
                <a:gd name="connsiteX103" fmla="*/ 3274142 w 3318388"/>
                <a:gd name="connsiteY103" fmla="*/ 693174 h 2735826"/>
                <a:gd name="connsiteX104" fmla="*/ 3288891 w 3318388"/>
                <a:gd name="connsiteY104" fmla="*/ 641555 h 2735826"/>
                <a:gd name="connsiteX105" fmla="*/ 3288891 w 3318388"/>
                <a:gd name="connsiteY105" fmla="*/ 641555 h 2735826"/>
                <a:gd name="connsiteX106" fmla="*/ 3229897 w 3318388"/>
                <a:gd name="connsiteY106" fmla="*/ 597310 h 2735826"/>
                <a:gd name="connsiteX107" fmla="*/ 3274142 w 3318388"/>
                <a:gd name="connsiteY107" fmla="*/ 545690 h 2735826"/>
                <a:gd name="connsiteX108" fmla="*/ 3274142 w 3318388"/>
                <a:gd name="connsiteY108" fmla="*/ 545690 h 2735826"/>
                <a:gd name="connsiteX109" fmla="*/ 3229897 w 3318388"/>
                <a:gd name="connsiteY109" fmla="*/ 486697 h 2735826"/>
                <a:gd name="connsiteX110" fmla="*/ 3200400 w 3318388"/>
                <a:gd name="connsiteY110" fmla="*/ 435078 h 2735826"/>
                <a:gd name="connsiteX111" fmla="*/ 3274142 w 3318388"/>
                <a:gd name="connsiteY111" fmla="*/ 324465 h 2735826"/>
                <a:gd name="connsiteX112" fmla="*/ 3281517 w 3318388"/>
                <a:gd name="connsiteY112" fmla="*/ 272845 h 2735826"/>
                <a:gd name="connsiteX113" fmla="*/ 3281517 w 3318388"/>
                <a:gd name="connsiteY113" fmla="*/ 272845 h 2735826"/>
                <a:gd name="connsiteX114" fmla="*/ 3200400 w 3318388"/>
                <a:gd name="connsiteY114" fmla="*/ 169607 h 2735826"/>
                <a:gd name="connsiteX115" fmla="*/ 3148781 w 3318388"/>
                <a:gd name="connsiteY115" fmla="*/ 147484 h 2735826"/>
                <a:gd name="connsiteX116" fmla="*/ 3111910 w 3318388"/>
                <a:gd name="connsiteY116" fmla="*/ 184355 h 2735826"/>
                <a:gd name="connsiteX117" fmla="*/ 3089788 w 3318388"/>
                <a:gd name="connsiteY117" fmla="*/ 228600 h 2735826"/>
                <a:gd name="connsiteX118" fmla="*/ 2949678 w 3318388"/>
                <a:gd name="connsiteY118" fmla="*/ 272845 h 2735826"/>
                <a:gd name="connsiteX119" fmla="*/ 2949678 w 3318388"/>
                <a:gd name="connsiteY119" fmla="*/ 272845 h 2735826"/>
                <a:gd name="connsiteX120" fmla="*/ 2912807 w 3318388"/>
                <a:gd name="connsiteY120" fmla="*/ 184355 h 2735826"/>
                <a:gd name="connsiteX121" fmla="*/ 2912807 w 3318388"/>
                <a:gd name="connsiteY121" fmla="*/ 184355 h 2735826"/>
                <a:gd name="connsiteX122" fmla="*/ 2853813 w 3318388"/>
                <a:gd name="connsiteY122" fmla="*/ 110613 h 2735826"/>
                <a:gd name="connsiteX123" fmla="*/ 2824317 w 3318388"/>
                <a:gd name="connsiteY123" fmla="*/ 110613 h 2735826"/>
                <a:gd name="connsiteX124" fmla="*/ 2802194 w 3318388"/>
                <a:gd name="connsiteY124" fmla="*/ 169607 h 2735826"/>
                <a:gd name="connsiteX125" fmla="*/ 2713704 w 3318388"/>
                <a:gd name="connsiteY125" fmla="*/ 117987 h 2735826"/>
                <a:gd name="connsiteX126" fmla="*/ 2787446 w 3318388"/>
                <a:gd name="connsiteY126" fmla="*/ 58994 h 2735826"/>
                <a:gd name="connsiteX127" fmla="*/ 2765323 w 3318388"/>
                <a:gd name="connsiteY127" fmla="*/ 0 h 2735826"/>
                <a:gd name="connsiteX128" fmla="*/ 2632588 w 3318388"/>
                <a:gd name="connsiteY128" fmla="*/ 36871 h 2735826"/>
                <a:gd name="connsiteX129" fmla="*/ 2595717 w 3318388"/>
                <a:gd name="connsiteY129" fmla="*/ 103239 h 2735826"/>
                <a:gd name="connsiteX130" fmla="*/ 2662084 w 3318388"/>
                <a:gd name="connsiteY130" fmla="*/ 169607 h 2735826"/>
                <a:gd name="connsiteX131" fmla="*/ 2669458 w 3318388"/>
                <a:gd name="connsiteY131" fmla="*/ 235974 h 2735826"/>
                <a:gd name="connsiteX132" fmla="*/ 2654710 w 3318388"/>
                <a:gd name="connsiteY132" fmla="*/ 258097 h 2735826"/>
                <a:gd name="connsiteX133" fmla="*/ 2654710 w 3318388"/>
                <a:gd name="connsiteY133" fmla="*/ 258097 h 2735826"/>
                <a:gd name="connsiteX134" fmla="*/ 2639962 w 3318388"/>
                <a:gd name="connsiteY134" fmla="*/ 324465 h 2735826"/>
                <a:gd name="connsiteX135" fmla="*/ 2573594 w 3318388"/>
                <a:gd name="connsiteY135" fmla="*/ 383458 h 2735826"/>
                <a:gd name="connsiteX136" fmla="*/ 2580968 w 3318388"/>
                <a:gd name="connsiteY136" fmla="*/ 479323 h 2735826"/>
                <a:gd name="connsiteX137" fmla="*/ 2573594 w 3318388"/>
                <a:gd name="connsiteY137" fmla="*/ 545690 h 2735826"/>
                <a:gd name="connsiteX138" fmla="*/ 2462981 w 3318388"/>
                <a:gd name="connsiteY138" fmla="*/ 634181 h 2735826"/>
                <a:gd name="connsiteX139" fmla="*/ 2300749 w 3318388"/>
                <a:gd name="connsiteY139" fmla="*/ 619432 h 2735826"/>
                <a:gd name="connsiteX140" fmla="*/ 2293375 w 3318388"/>
                <a:gd name="connsiteY140" fmla="*/ 693174 h 2735826"/>
                <a:gd name="connsiteX141" fmla="*/ 2286000 w 3318388"/>
                <a:gd name="connsiteY141" fmla="*/ 744794 h 2735826"/>
                <a:gd name="connsiteX142" fmla="*/ 2249129 w 3318388"/>
                <a:gd name="connsiteY142" fmla="*/ 752168 h 2735826"/>
                <a:gd name="connsiteX143" fmla="*/ 2263878 w 3318388"/>
                <a:gd name="connsiteY143" fmla="*/ 811161 h 2735826"/>
                <a:gd name="connsiteX144" fmla="*/ 2263878 w 3318388"/>
                <a:gd name="connsiteY144" fmla="*/ 811161 h 2735826"/>
                <a:gd name="connsiteX145" fmla="*/ 2249129 w 3318388"/>
                <a:gd name="connsiteY145" fmla="*/ 862781 h 2735826"/>
                <a:gd name="connsiteX146" fmla="*/ 2212258 w 3318388"/>
                <a:gd name="connsiteY146" fmla="*/ 907026 h 2735826"/>
                <a:gd name="connsiteX147" fmla="*/ 2241755 w 3318388"/>
                <a:gd name="connsiteY147" fmla="*/ 958645 h 2735826"/>
                <a:gd name="connsiteX148" fmla="*/ 2308123 w 3318388"/>
                <a:gd name="connsiteY148" fmla="*/ 943897 h 2735826"/>
                <a:gd name="connsiteX149" fmla="*/ 2367117 w 3318388"/>
                <a:gd name="connsiteY149" fmla="*/ 914400 h 2735826"/>
                <a:gd name="connsiteX150" fmla="*/ 2477729 w 3318388"/>
                <a:gd name="connsiteY150" fmla="*/ 943897 h 2735826"/>
                <a:gd name="connsiteX151" fmla="*/ 2462981 w 3318388"/>
                <a:gd name="connsiteY151" fmla="*/ 884903 h 2735826"/>
                <a:gd name="connsiteX152" fmla="*/ 2558846 w 3318388"/>
                <a:gd name="connsiteY152" fmla="*/ 877529 h 2735826"/>
                <a:gd name="connsiteX153" fmla="*/ 2558846 w 3318388"/>
                <a:gd name="connsiteY153" fmla="*/ 877529 h 2735826"/>
                <a:gd name="connsiteX154" fmla="*/ 2558846 w 3318388"/>
                <a:gd name="connsiteY154" fmla="*/ 877529 h 2735826"/>
                <a:gd name="connsiteX155" fmla="*/ 2625213 w 3318388"/>
                <a:gd name="connsiteY155" fmla="*/ 921774 h 2735826"/>
                <a:gd name="connsiteX156" fmla="*/ 2757949 w 3318388"/>
                <a:gd name="connsiteY156" fmla="*/ 995516 h 2735826"/>
                <a:gd name="connsiteX157" fmla="*/ 2765323 w 3318388"/>
                <a:gd name="connsiteY157" fmla="*/ 1032387 h 2735826"/>
                <a:gd name="connsiteX158" fmla="*/ 2743200 w 3318388"/>
                <a:gd name="connsiteY158" fmla="*/ 1076632 h 2735826"/>
                <a:gd name="connsiteX159" fmla="*/ 2743200 w 3318388"/>
                <a:gd name="connsiteY159" fmla="*/ 1076632 h 2735826"/>
                <a:gd name="connsiteX160" fmla="*/ 2684207 w 3318388"/>
                <a:gd name="connsiteY160" fmla="*/ 1098755 h 2735826"/>
                <a:gd name="connsiteX161" fmla="*/ 2617839 w 3318388"/>
                <a:gd name="connsiteY161" fmla="*/ 1091381 h 2735826"/>
                <a:gd name="connsiteX162" fmla="*/ 2566220 w 3318388"/>
                <a:gd name="connsiteY162" fmla="*/ 1091381 h 2735826"/>
                <a:gd name="connsiteX163" fmla="*/ 2470355 w 3318388"/>
                <a:gd name="connsiteY163" fmla="*/ 1172497 h 2735826"/>
                <a:gd name="connsiteX164" fmla="*/ 2381865 w 3318388"/>
                <a:gd name="connsiteY164" fmla="*/ 1172497 h 2735826"/>
                <a:gd name="connsiteX165" fmla="*/ 2344994 w 3318388"/>
                <a:gd name="connsiteY165" fmla="*/ 1238865 h 2735826"/>
                <a:gd name="connsiteX166" fmla="*/ 2315497 w 3318388"/>
                <a:gd name="connsiteY166" fmla="*/ 1327355 h 2735826"/>
                <a:gd name="connsiteX167" fmla="*/ 2263878 w 3318388"/>
                <a:gd name="connsiteY167" fmla="*/ 1334729 h 2735826"/>
                <a:gd name="connsiteX168" fmla="*/ 2175388 w 3318388"/>
                <a:gd name="connsiteY168" fmla="*/ 1342103 h 2735826"/>
                <a:gd name="connsiteX169" fmla="*/ 2123768 w 3318388"/>
                <a:gd name="connsiteY169" fmla="*/ 1386349 h 2735826"/>
                <a:gd name="connsiteX170" fmla="*/ 2064775 w 3318388"/>
                <a:gd name="connsiteY170" fmla="*/ 1460090 h 2735826"/>
                <a:gd name="connsiteX171" fmla="*/ 2064775 w 3318388"/>
                <a:gd name="connsiteY171" fmla="*/ 1460090 h 2735826"/>
                <a:gd name="connsiteX172" fmla="*/ 1976284 w 3318388"/>
                <a:gd name="connsiteY172" fmla="*/ 1474839 h 2735826"/>
                <a:gd name="connsiteX173" fmla="*/ 1917291 w 3318388"/>
                <a:gd name="connsiteY173" fmla="*/ 1423219 h 2735826"/>
                <a:gd name="connsiteX174" fmla="*/ 1858297 w 3318388"/>
                <a:gd name="connsiteY174" fmla="*/ 1423219 h 2735826"/>
                <a:gd name="connsiteX175" fmla="*/ 1836175 w 3318388"/>
                <a:gd name="connsiteY175" fmla="*/ 1489587 h 2735826"/>
                <a:gd name="connsiteX176" fmla="*/ 1836175 w 3318388"/>
                <a:gd name="connsiteY176" fmla="*/ 1585452 h 2735826"/>
                <a:gd name="connsiteX177" fmla="*/ 1887794 w 3318388"/>
                <a:gd name="connsiteY177" fmla="*/ 1614949 h 2735826"/>
                <a:gd name="connsiteX178" fmla="*/ 1887794 w 3318388"/>
                <a:gd name="connsiteY178" fmla="*/ 1614949 h 2735826"/>
                <a:gd name="connsiteX179" fmla="*/ 1887794 w 3318388"/>
                <a:gd name="connsiteY179" fmla="*/ 1614949 h 2735826"/>
                <a:gd name="connsiteX180" fmla="*/ 1873046 w 3318388"/>
                <a:gd name="connsiteY180" fmla="*/ 1703439 h 2735826"/>
                <a:gd name="connsiteX181" fmla="*/ 1806678 w 3318388"/>
                <a:gd name="connsiteY181" fmla="*/ 1710813 h 2735826"/>
                <a:gd name="connsiteX182" fmla="*/ 1681317 w 3318388"/>
                <a:gd name="connsiteY182" fmla="*/ 1858297 h 2735826"/>
                <a:gd name="connsiteX183" fmla="*/ 1533833 w 3318388"/>
                <a:gd name="connsiteY183" fmla="*/ 1917290 h 2735826"/>
                <a:gd name="connsiteX184" fmla="*/ 1378975 w 3318388"/>
                <a:gd name="connsiteY184" fmla="*/ 1873045 h 2735826"/>
                <a:gd name="connsiteX185" fmla="*/ 1327355 w 3318388"/>
                <a:gd name="connsiteY185" fmla="*/ 1858297 h 2735826"/>
                <a:gd name="connsiteX186" fmla="*/ 1268362 w 3318388"/>
                <a:gd name="connsiteY186" fmla="*/ 1909916 h 2735826"/>
                <a:gd name="connsiteX187" fmla="*/ 1069258 w 3318388"/>
                <a:gd name="connsiteY187" fmla="*/ 2035278 h 2735826"/>
                <a:gd name="connsiteX188" fmla="*/ 884904 w 3318388"/>
                <a:gd name="connsiteY188" fmla="*/ 1991032 h 2735826"/>
                <a:gd name="connsiteX189" fmla="*/ 730046 w 3318388"/>
                <a:gd name="connsiteY189" fmla="*/ 1939413 h 2735826"/>
                <a:gd name="connsiteX190" fmla="*/ 730046 w 3318388"/>
                <a:gd name="connsiteY190" fmla="*/ 1939413 h 2735826"/>
                <a:gd name="connsiteX191" fmla="*/ 582562 w 3318388"/>
                <a:gd name="connsiteY191" fmla="*/ 1836174 h 2735826"/>
                <a:gd name="connsiteX192" fmla="*/ 486697 w 3318388"/>
                <a:gd name="connsiteY192" fmla="*/ 1814052 h 2735826"/>
                <a:gd name="connsiteX193" fmla="*/ 346588 w 3318388"/>
                <a:gd name="connsiteY193" fmla="*/ 1828800 h 2735826"/>
                <a:gd name="connsiteX194" fmla="*/ 176981 w 3318388"/>
                <a:gd name="connsiteY194" fmla="*/ 1828800 h 2735826"/>
                <a:gd name="connsiteX195" fmla="*/ 0 w 3318388"/>
                <a:gd name="connsiteY195" fmla="*/ 1836174 h 2735826"/>
                <a:gd name="connsiteX196" fmla="*/ 125362 w 3318388"/>
                <a:gd name="connsiteY196" fmla="*/ 2241755 h 2735826"/>
                <a:gd name="connsiteX197" fmla="*/ 789039 w 3318388"/>
                <a:gd name="connsiteY197" fmla="*/ 2735826 h 2735826"/>
                <a:gd name="connsiteX198" fmla="*/ 884904 w 3318388"/>
                <a:gd name="connsiteY198" fmla="*/ 2713703 h 2735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</a:cxnLst>
              <a:rect l="l" t="t" r="r" b="b"/>
              <a:pathLst>
                <a:path w="3318388" h="2735826">
                  <a:moveTo>
                    <a:pt x="884904" y="2713703"/>
                  </a:moveTo>
                  <a:lnTo>
                    <a:pt x="988142" y="2684207"/>
                  </a:lnTo>
                  <a:lnTo>
                    <a:pt x="1017639" y="2669458"/>
                  </a:lnTo>
                  <a:lnTo>
                    <a:pt x="1113504" y="2654710"/>
                  </a:lnTo>
                  <a:lnTo>
                    <a:pt x="1165123" y="2625213"/>
                  </a:lnTo>
                  <a:lnTo>
                    <a:pt x="1179871" y="2544097"/>
                  </a:lnTo>
                  <a:lnTo>
                    <a:pt x="1187246" y="2499852"/>
                  </a:lnTo>
                  <a:lnTo>
                    <a:pt x="1201994" y="2426110"/>
                  </a:lnTo>
                  <a:lnTo>
                    <a:pt x="1201994" y="2426110"/>
                  </a:lnTo>
                  <a:lnTo>
                    <a:pt x="1297858" y="2403987"/>
                  </a:lnTo>
                  <a:lnTo>
                    <a:pt x="1327355" y="2448232"/>
                  </a:lnTo>
                  <a:lnTo>
                    <a:pt x="1275736" y="2588342"/>
                  </a:lnTo>
                  <a:lnTo>
                    <a:pt x="1275736" y="2588342"/>
                  </a:lnTo>
                  <a:lnTo>
                    <a:pt x="1327355" y="2625213"/>
                  </a:lnTo>
                  <a:lnTo>
                    <a:pt x="1378975" y="2669458"/>
                  </a:lnTo>
                  <a:lnTo>
                    <a:pt x="1437968" y="2691581"/>
                  </a:lnTo>
                  <a:lnTo>
                    <a:pt x="1533833" y="2691581"/>
                  </a:lnTo>
                  <a:lnTo>
                    <a:pt x="1570704" y="2676832"/>
                  </a:lnTo>
                  <a:lnTo>
                    <a:pt x="1570704" y="2676832"/>
                  </a:lnTo>
                  <a:lnTo>
                    <a:pt x="1570704" y="2580968"/>
                  </a:lnTo>
                  <a:lnTo>
                    <a:pt x="1607575" y="2492478"/>
                  </a:lnTo>
                  <a:lnTo>
                    <a:pt x="1651820" y="2440858"/>
                  </a:lnTo>
                  <a:lnTo>
                    <a:pt x="1718188" y="2381865"/>
                  </a:lnTo>
                  <a:lnTo>
                    <a:pt x="1732936" y="2359742"/>
                  </a:lnTo>
                  <a:lnTo>
                    <a:pt x="1732936" y="2359742"/>
                  </a:lnTo>
                  <a:lnTo>
                    <a:pt x="1828800" y="2352368"/>
                  </a:lnTo>
                  <a:lnTo>
                    <a:pt x="1828800" y="2352368"/>
                  </a:lnTo>
                  <a:lnTo>
                    <a:pt x="1902542" y="2344994"/>
                  </a:lnTo>
                  <a:lnTo>
                    <a:pt x="1954162" y="2278626"/>
                  </a:lnTo>
                  <a:lnTo>
                    <a:pt x="1991033" y="2227007"/>
                  </a:lnTo>
                  <a:lnTo>
                    <a:pt x="2057400" y="2204884"/>
                  </a:lnTo>
                  <a:lnTo>
                    <a:pt x="2138517" y="2197510"/>
                  </a:lnTo>
                  <a:lnTo>
                    <a:pt x="2197510" y="2160639"/>
                  </a:lnTo>
                  <a:lnTo>
                    <a:pt x="2204884" y="2123768"/>
                  </a:lnTo>
                  <a:lnTo>
                    <a:pt x="2204884" y="2123768"/>
                  </a:lnTo>
                  <a:lnTo>
                    <a:pt x="2153265" y="2072149"/>
                  </a:lnTo>
                  <a:lnTo>
                    <a:pt x="2153265" y="2072149"/>
                  </a:lnTo>
                  <a:lnTo>
                    <a:pt x="2160639" y="1991032"/>
                  </a:lnTo>
                  <a:lnTo>
                    <a:pt x="2160639" y="1991032"/>
                  </a:lnTo>
                  <a:lnTo>
                    <a:pt x="2212258" y="1939413"/>
                  </a:lnTo>
                  <a:lnTo>
                    <a:pt x="2249129" y="1887794"/>
                  </a:lnTo>
                  <a:lnTo>
                    <a:pt x="2249129" y="1887794"/>
                  </a:lnTo>
                  <a:lnTo>
                    <a:pt x="2300749" y="1932039"/>
                  </a:lnTo>
                  <a:lnTo>
                    <a:pt x="2300749" y="1932039"/>
                  </a:lnTo>
                  <a:lnTo>
                    <a:pt x="2286000" y="1983658"/>
                  </a:lnTo>
                  <a:lnTo>
                    <a:pt x="2337620" y="1998407"/>
                  </a:lnTo>
                  <a:lnTo>
                    <a:pt x="2367117" y="1961536"/>
                  </a:lnTo>
                  <a:lnTo>
                    <a:pt x="2396613" y="1932039"/>
                  </a:lnTo>
                  <a:lnTo>
                    <a:pt x="2448233" y="1909916"/>
                  </a:lnTo>
                  <a:lnTo>
                    <a:pt x="2514600" y="1924665"/>
                  </a:lnTo>
                  <a:lnTo>
                    <a:pt x="2514600" y="1836174"/>
                  </a:lnTo>
                  <a:lnTo>
                    <a:pt x="2544097" y="1791929"/>
                  </a:lnTo>
                  <a:lnTo>
                    <a:pt x="2617839" y="1762432"/>
                  </a:lnTo>
                  <a:lnTo>
                    <a:pt x="2728452" y="1895168"/>
                  </a:lnTo>
                  <a:lnTo>
                    <a:pt x="2750575" y="1983658"/>
                  </a:lnTo>
                  <a:lnTo>
                    <a:pt x="2824317" y="1968910"/>
                  </a:lnTo>
                  <a:lnTo>
                    <a:pt x="2824317" y="1968910"/>
                  </a:lnTo>
                  <a:lnTo>
                    <a:pt x="2868562" y="1902542"/>
                  </a:lnTo>
                  <a:lnTo>
                    <a:pt x="2868562" y="1902542"/>
                  </a:lnTo>
                  <a:lnTo>
                    <a:pt x="2831691" y="1821426"/>
                  </a:lnTo>
                  <a:lnTo>
                    <a:pt x="2831691" y="1821426"/>
                  </a:lnTo>
                  <a:lnTo>
                    <a:pt x="2831691" y="1821426"/>
                  </a:lnTo>
                  <a:lnTo>
                    <a:pt x="2861188" y="1784555"/>
                  </a:lnTo>
                  <a:lnTo>
                    <a:pt x="2861188" y="1784555"/>
                  </a:lnTo>
                  <a:lnTo>
                    <a:pt x="2912807" y="1858297"/>
                  </a:lnTo>
                  <a:lnTo>
                    <a:pt x="2971800" y="1836174"/>
                  </a:lnTo>
                  <a:lnTo>
                    <a:pt x="3141407" y="1703439"/>
                  </a:lnTo>
                  <a:lnTo>
                    <a:pt x="3141407" y="1703439"/>
                  </a:lnTo>
                  <a:lnTo>
                    <a:pt x="3178278" y="1614949"/>
                  </a:lnTo>
                  <a:lnTo>
                    <a:pt x="3252020" y="1644445"/>
                  </a:lnTo>
                  <a:lnTo>
                    <a:pt x="3252020" y="1644445"/>
                  </a:lnTo>
                  <a:lnTo>
                    <a:pt x="3318388" y="1555955"/>
                  </a:lnTo>
                  <a:lnTo>
                    <a:pt x="3318388" y="1555955"/>
                  </a:lnTo>
                  <a:lnTo>
                    <a:pt x="3274142" y="1504336"/>
                  </a:lnTo>
                  <a:lnTo>
                    <a:pt x="3266768" y="1430594"/>
                  </a:lnTo>
                  <a:lnTo>
                    <a:pt x="3207775" y="1371600"/>
                  </a:lnTo>
                  <a:lnTo>
                    <a:pt x="3141407" y="1430594"/>
                  </a:lnTo>
                  <a:lnTo>
                    <a:pt x="3097162" y="1401097"/>
                  </a:lnTo>
                  <a:lnTo>
                    <a:pt x="3067665" y="1349478"/>
                  </a:lnTo>
                  <a:lnTo>
                    <a:pt x="3075039" y="1224116"/>
                  </a:lnTo>
                  <a:lnTo>
                    <a:pt x="3023420" y="1216742"/>
                  </a:lnTo>
                  <a:lnTo>
                    <a:pt x="2979175" y="1135626"/>
                  </a:lnTo>
                  <a:lnTo>
                    <a:pt x="3001297" y="1120878"/>
                  </a:lnTo>
                  <a:lnTo>
                    <a:pt x="3111910" y="1165123"/>
                  </a:lnTo>
                  <a:lnTo>
                    <a:pt x="3163529" y="1135626"/>
                  </a:lnTo>
                  <a:lnTo>
                    <a:pt x="3163529" y="1135626"/>
                  </a:lnTo>
                  <a:lnTo>
                    <a:pt x="3141407" y="1061884"/>
                  </a:lnTo>
                  <a:lnTo>
                    <a:pt x="3185652" y="1025013"/>
                  </a:lnTo>
                  <a:lnTo>
                    <a:pt x="3222523" y="1010265"/>
                  </a:lnTo>
                  <a:lnTo>
                    <a:pt x="3200400" y="966019"/>
                  </a:lnTo>
                  <a:lnTo>
                    <a:pt x="3178278" y="966019"/>
                  </a:lnTo>
                  <a:lnTo>
                    <a:pt x="3126658" y="1002890"/>
                  </a:lnTo>
                  <a:lnTo>
                    <a:pt x="3052917" y="936523"/>
                  </a:lnTo>
                  <a:lnTo>
                    <a:pt x="3052917" y="936523"/>
                  </a:lnTo>
                  <a:lnTo>
                    <a:pt x="3060291" y="855407"/>
                  </a:lnTo>
                  <a:lnTo>
                    <a:pt x="3119284" y="789039"/>
                  </a:lnTo>
                  <a:lnTo>
                    <a:pt x="3119284" y="789039"/>
                  </a:lnTo>
                  <a:lnTo>
                    <a:pt x="3170904" y="707923"/>
                  </a:lnTo>
                  <a:lnTo>
                    <a:pt x="3170904" y="671052"/>
                  </a:lnTo>
                  <a:lnTo>
                    <a:pt x="3215149" y="700549"/>
                  </a:lnTo>
                  <a:lnTo>
                    <a:pt x="3215149" y="700549"/>
                  </a:lnTo>
                  <a:lnTo>
                    <a:pt x="3222523" y="759542"/>
                  </a:lnTo>
                  <a:lnTo>
                    <a:pt x="3274142" y="744794"/>
                  </a:lnTo>
                  <a:lnTo>
                    <a:pt x="3274142" y="693174"/>
                  </a:lnTo>
                  <a:lnTo>
                    <a:pt x="3288891" y="641555"/>
                  </a:lnTo>
                  <a:lnTo>
                    <a:pt x="3288891" y="641555"/>
                  </a:lnTo>
                  <a:lnTo>
                    <a:pt x="3229897" y="597310"/>
                  </a:lnTo>
                  <a:lnTo>
                    <a:pt x="3274142" y="545690"/>
                  </a:lnTo>
                  <a:lnTo>
                    <a:pt x="3274142" y="545690"/>
                  </a:lnTo>
                  <a:lnTo>
                    <a:pt x="3229897" y="486697"/>
                  </a:lnTo>
                  <a:lnTo>
                    <a:pt x="3200400" y="435078"/>
                  </a:lnTo>
                  <a:lnTo>
                    <a:pt x="3274142" y="324465"/>
                  </a:lnTo>
                  <a:lnTo>
                    <a:pt x="3281517" y="272845"/>
                  </a:lnTo>
                  <a:lnTo>
                    <a:pt x="3281517" y="272845"/>
                  </a:lnTo>
                  <a:lnTo>
                    <a:pt x="3200400" y="169607"/>
                  </a:lnTo>
                  <a:lnTo>
                    <a:pt x="3148781" y="147484"/>
                  </a:lnTo>
                  <a:lnTo>
                    <a:pt x="3111910" y="184355"/>
                  </a:lnTo>
                  <a:lnTo>
                    <a:pt x="3089788" y="228600"/>
                  </a:lnTo>
                  <a:lnTo>
                    <a:pt x="2949678" y="272845"/>
                  </a:lnTo>
                  <a:lnTo>
                    <a:pt x="2949678" y="272845"/>
                  </a:lnTo>
                  <a:lnTo>
                    <a:pt x="2912807" y="184355"/>
                  </a:lnTo>
                  <a:lnTo>
                    <a:pt x="2912807" y="184355"/>
                  </a:lnTo>
                  <a:lnTo>
                    <a:pt x="2853813" y="110613"/>
                  </a:lnTo>
                  <a:lnTo>
                    <a:pt x="2824317" y="110613"/>
                  </a:lnTo>
                  <a:lnTo>
                    <a:pt x="2802194" y="169607"/>
                  </a:lnTo>
                  <a:lnTo>
                    <a:pt x="2713704" y="117987"/>
                  </a:lnTo>
                  <a:lnTo>
                    <a:pt x="2787446" y="58994"/>
                  </a:lnTo>
                  <a:lnTo>
                    <a:pt x="2765323" y="0"/>
                  </a:lnTo>
                  <a:lnTo>
                    <a:pt x="2632588" y="36871"/>
                  </a:lnTo>
                  <a:lnTo>
                    <a:pt x="2595717" y="103239"/>
                  </a:lnTo>
                  <a:lnTo>
                    <a:pt x="2662084" y="169607"/>
                  </a:lnTo>
                  <a:lnTo>
                    <a:pt x="2669458" y="235974"/>
                  </a:lnTo>
                  <a:lnTo>
                    <a:pt x="2654710" y="258097"/>
                  </a:lnTo>
                  <a:lnTo>
                    <a:pt x="2654710" y="258097"/>
                  </a:lnTo>
                  <a:lnTo>
                    <a:pt x="2639962" y="324465"/>
                  </a:lnTo>
                  <a:lnTo>
                    <a:pt x="2573594" y="383458"/>
                  </a:lnTo>
                  <a:lnTo>
                    <a:pt x="2580968" y="479323"/>
                  </a:lnTo>
                  <a:lnTo>
                    <a:pt x="2573594" y="545690"/>
                  </a:lnTo>
                  <a:lnTo>
                    <a:pt x="2462981" y="634181"/>
                  </a:lnTo>
                  <a:lnTo>
                    <a:pt x="2300749" y="619432"/>
                  </a:lnTo>
                  <a:lnTo>
                    <a:pt x="2293375" y="693174"/>
                  </a:lnTo>
                  <a:lnTo>
                    <a:pt x="2286000" y="744794"/>
                  </a:lnTo>
                  <a:lnTo>
                    <a:pt x="2249129" y="752168"/>
                  </a:lnTo>
                  <a:lnTo>
                    <a:pt x="2263878" y="811161"/>
                  </a:lnTo>
                  <a:lnTo>
                    <a:pt x="2263878" y="811161"/>
                  </a:lnTo>
                  <a:lnTo>
                    <a:pt x="2249129" y="862781"/>
                  </a:lnTo>
                  <a:lnTo>
                    <a:pt x="2212258" y="907026"/>
                  </a:lnTo>
                  <a:lnTo>
                    <a:pt x="2241755" y="958645"/>
                  </a:lnTo>
                  <a:lnTo>
                    <a:pt x="2308123" y="943897"/>
                  </a:lnTo>
                  <a:lnTo>
                    <a:pt x="2367117" y="914400"/>
                  </a:lnTo>
                  <a:lnTo>
                    <a:pt x="2477729" y="943897"/>
                  </a:lnTo>
                  <a:lnTo>
                    <a:pt x="2462981" y="884903"/>
                  </a:lnTo>
                  <a:lnTo>
                    <a:pt x="2558846" y="877529"/>
                  </a:lnTo>
                  <a:lnTo>
                    <a:pt x="2558846" y="877529"/>
                  </a:lnTo>
                  <a:lnTo>
                    <a:pt x="2558846" y="877529"/>
                  </a:lnTo>
                  <a:lnTo>
                    <a:pt x="2625213" y="921774"/>
                  </a:lnTo>
                  <a:lnTo>
                    <a:pt x="2757949" y="995516"/>
                  </a:lnTo>
                  <a:lnTo>
                    <a:pt x="2765323" y="1032387"/>
                  </a:lnTo>
                  <a:lnTo>
                    <a:pt x="2743200" y="1076632"/>
                  </a:lnTo>
                  <a:lnTo>
                    <a:pt x="2743200" y="1076632"/>
                  </a:lnTo>
                  <a:lnTo>
                    <a:pt x="2684207" y="1098755"/>
                  </a:lnTo>
                  <a:lnTo>
                    <a:pt x="2617839" y="1091381"/>
                  </a:lnTo>
                  <a:lnTo>
                    <a:pt x="2566220" y="1091381"/>
                  </a:lnTo>
                  <a:lnTo>
                    <a:pt x="2470355" y="1172497"/>
                  </a:lnTo>
                  <a:lnTo>
                    <a:pt x="2381865" y="1172497"/>
                  </a:lnTo>
                  <a:lnTo>
                    <a:pt x="2344994" y="1238865"/>
                  </a:lnTo>
                  <a:lnTo>
                    <a:pt x="2315497" y="1327355"/>
                  </a:lnTo>
                  <a:lnTo>
                    <a:pt x="2263878" y="1334729"/>
                  </a:lnTo>
                  <a:lnTo>
                    <a:pt x="2175388" y="1342103"/>
                  </a:lnTo>
                  <a:lnTo>
                    <a:pt x="2123768" y="1386349"/>
                  </a:lnTo>
                  <a:lnTo>
                    <a:pt x="2064775" y="1460090"/>
                  </a:lnTo>
                  <a:lnTo>
                    <a:pt x="2064775" y="1460090"/>
                  </a:lnTo>
                  <a:lnTo>
                    <a:pt x="1976284" y="1474839"/>
                  </a:lnTo>
                  <a:lnTo>
                    <a:pt x="1917291" y="1423219"/>
                  </a:lnTo>
                  <a:lnTo>
                    <a:pt x="1858297" y="1423219"/>
                  </a:lnTo>
                  <a:lnTo>
                    <a:pt x="1836175" y="1489587"/>
                  </a:lnTo>
                  <a:lnTo>
                    <a:pt x="1836175" y="1585452"/>
                  </a:lnTo>
                  <a:lnTo>
                    <a:pt x="1887794" y="1614949"/>
                  </a:lnTo>
                  <a:lnTo>
                    <a:pt x="1887794" y="1614949"/>
                  </a:lnTo>
                  <a:lnTo>
                    <a:pt x="1887794" y="1614949"/>
                  </a:lnTo>
                  <a:lnTo>
                    <a:pt x="1873046" y="1703439"/>
                  </a:lnTo>
                  <a:lnTo>
                    <a:pt x="1806678" y="1710813"/>
                  </a:lnTo>
                  <a:lnTo>
                    <a:pt x="1681317" y="1858297"/>
                  </a:lnTo>
                  <a:lnTo>
                    <a:pt x="1533833" y="1917290"/>
                  </a:lnTo>
                  <a:lnTo>
                    <a:pt x="1378975" y="1873045"/>
                  </a:lnTo>
                  <a:lnTo>
                    <a:pt x="1327355" y="1858297"/>
                  </a:lnTo>
                  <a:lnTo>
                    <a:pt x="1268362" y="1909916"/>
                  </a:lnTo>
                  <a:lnTo>
                    <a:pt x="1069258" y="2035278"/>
                  </a:lnTo>
                  <a:lnTo>
                    <a:pt x="884904" y="1991032"/>
                  </a:lnTo>
                  <a:lnTo>
                    <a:pt x="730046" y="1939413"/>
                  </a:lnTo>
                  <a:lnTo>
                    <a:pt x="730046" y="1939413"/>
                  </a:lnTo>
                  <a:lnTo>
                    <a:pt x="582562" y="1836174"/>
                  </a:lnTo>
                  <a:lnTo>
                    <a:pt x="486697" y="1814052"/>
                  </a:lnTo>
                  <a:lnTo>
                    <a:pt x="346588" y="1828800"/>
                  </a:lnTo>
                  <a:lnTo>
                    <a:pt x="176981" y="1828800"/>
                  </a:lnTo>
                  <a:lnTo>
                    <a:pt x="0" y="1836174"/>
                  </a:lnTo>
                  <a:lnTo>
                    <a:pt x="125362" y="2241755"/>
                  </a:lnTo>
                  <a:lnTo>
                    <a:pt x="789039" y="2735826"/>
                  </a:lnTo>
                  <a:lnTo>
                    <a:pt x="884904" y="271370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4535129" y="2271252"/>
              <a:ext cx="2256503" cy="1880419"/>
            </a:xfrm>
            <a:custGeom>
              <a:avLst/>
              <a:gdLst>
                <a:gd name="connsiteX0" fmla="*/ 575187 w 2256503"/>
                <a:gd name="connsiteY0" fmla="*/ 0 h 1880419"/>
                <a:gd name="connsiteX1" fmla="*/ 0 w 2256503"/>
                <a:gd name="connsiteY1" fmla="*/ 457200 h 1880419"/>
                <a:gd name="connsiteX2" fmla="*/ 471948 w 2256503"/>
                <a:gd name="connsiteY2" fmla="*/ 877529 h 1880419"/>
                <a:gd name="connsiteX3" fmla="*/ 884903 w 2256503"/>
                <a:gd name="connsiteY3" fmla="*/ 803787 h 1880419"/>
                <a:gd name="connsiteX4" fmla="*/ 1224116 w 2256503"/>
                <a:gd name="connsiteY4" fmla="*/ 1769806 h 1880419"/>
                <a:gd name="connsiteX5" fmla="*/ 1917290 w 2256503"/>
                <a:gd name="connsiteY5" fmla="*/ 1880419 h 1880419"/>
                <a:gd name="connsiteX6" fmla="*/ 1902542 w 2256503"/>
                <a:gd name="connsiteY6" fmla="*/ 1755058 h 1880419"/>
                <a:gd name="connsiteX7" fmla="*/ 1917290 w 2256503"/>
                <a:gd name="connsiteY7" fmla="*/ 1710813 h 1880419"/>
                <a:gd name="connsiteX8" fmla="*/ 1887794 w 2256503"/>
                <a:gd name="connsiteY8" fmla="*/ 1696064 h 1880419"/>
                <a:gd name="connsiteX9" fmla="*/ 1880419 w 2256503"/>
                <a:gd name="connsiteY9" fmla="*/ 1666567 h 1880419"/>
                <a:gd name="connsiteX10" fmla="*/ 1924665 w 2256503"/>
                <a:gd name="connsiteY10" fmla="*/ 1637071 h 1880419"/>
                <a:gd name="connsiteX11" fmla="*/ 1968910 w 2256503"/>
                <a:gd name="connsiteY11" fmla="*/ 1651819 h 1880419"/>
                <a:gd name="connsiteX12" fmla="*/ 1976284 w 2256503"/>
                <a:gd name="connsiteY12" fmla="*/ 1592825 h 1880419"/>
                <a:gd name="connsiteX13" fmla="*/ 1968910 w 2256503"/>
                <a:gd name="connsiteY13" fmla="*/ 1519083 h 1880419"/>
                <a:gd name="connsiteX14" fmla="*/ 1968910 w 2256503"/>
                <a:gd name="connsiteY14" fmla="*/ 1519083 h 1880419"/>
                <a:gd name="connsiteX15" fmla="*/ 1939413 w 2256503"/>
                <a:gd name="connsiteY15" fmla="*/ 1423219 h 1880419"/>
                <a:gd name="connsiteX16" fmla="*/ 1976284 w 2256503"/>
                <a:gd name="connsiteY16" fmla="*/ 1386348 h 1880419"/>
                <a:gd name="connsiteX17" fmla="*/ 2035277 w 2256503"/>
                <a:gd name="connsiteY17" fmla="*/ 1378974 h 1880419"/>
                <a:gd name="connsiteX18" fmla="*/ 2086897 w 2256503"/>
                <a:gd name="connsiteY18" fmla="*/ 1415845 h 1880419"/>
                <a:gd name="connsiteX19" fmla="*/ 2123768 w 2256503"/>
                <a:gd name="connsiteY19" fmla="*/ 1393722 h 1880419"/>
                <a:gd name="connsiteX20" fmla="*/ 2138516 w 2256503"/>
                <a:gd name="connsiteY20" fmla="*/ 1342103 h 1880419"/>
                <a:gd name="connsiteX21" fmla="*/ 2138516 w 2256503"/>
                <a:gd name="connsiteY21" fmla="*/ 1342103 h 1880419"/>
                <a:gd name="connsiteX22" fmla="*/ 2241755 w 2256503"/>
                <a:gd name="connsiteY22" fmla="*/ 1342103 h 1880419"/>
                <a:gd name="connsiteX23" fmla="*/ 2234381 w 2256503"/>
                <a:gd name="connsiteY23" fmla="*/ 1283109 h 1880419"/>
                <a:gd name="connsiteX24" fmla="*/ 2234381 w 2256503"/>
                <a:gd name="connsiteY24" fmla="*/ 1194619 h 1880419"/>
                <a:gd name="connsiteX25" fmla="*/ 2256503 w 2256503"/>
                <a:gd name="connsiteY25" fmla="*/ 1179871 h 1880419"/>
                <a:gd name="connsiteX26" fmla="*/ 2145890 w 2256503"/>
                <a:gd name="connsiteY26" fmla="*/ 1098754 h 1880419"/>
                <a:gd name="connsiteX27" fmla="*/ 2086897 w 2256503"/>
                <a:gd name="connsiteY27" fmla="*/ 1091380 h 1880419"/>
                <a:gd name="connsiteX28" fmla="*/ 2057400 w 2256503"/>
                <a:gd name="connsiteY28" fmla="*/ 1084006 h 1880419"/>
                <a:gd name="connsiteX29" fmla="*/ 2057400 w 2256503"/>
                <a:gd name="connsiteY29" fmla="*/ 995516 h 1880419"/>
                <a:gd name="connsiteX30" fmla="*/ 1991032 w 2256503"/>
                <a:gd name="connsiteY30" fmla="*/ 1017638 h 1880419"/>
                <a:gd name="connsiteX31" fmla="*/ 1961536 w 2256503"/>
                <a:gd name="connsiteY31" fmla="*/ 1120877 h 1880419"/>
                <a:gd name="connsiteX32" fmla="*/ 1932039 w 2256503"/>
                <a:gd name="connsiteY32" fmla="*/ 1157748 h 1880419"/>
                <a:gd name="connsiteX33" fmla="*/ 1983658 w 2256503"/>
                <a:gd name="connsiteY33" fmla="*/ 1187245 h 1880419"/>
                <a:gd name="connsiteX34" fmla="*/ 1983658 w 2256503"/>
                <a:gd name="connsiteY34" fmla="*/ 1187245 h 1880419"/>
                <a:gd name="connsiteX35" fmla="*/ 1991032 w 2256503"/>
                <a:gd name="connsiteY35" fmla="*/ 1253613 h 1880419"/>
                <a:gd name="connsiteX36" fmla="*/ 1895168 w 2256503"/>
                <a:gd name="connsiteY36" fmla="*/ 1327354 h 1880419"/>
                <a:gd name="connsiteX37" fmla="*/ 1843548 w 2256503"/>
                <a:gd name="connsiteY37" fmla="*/ 1290483 h 1880419"/>
                <a:gd name="connsiteX38" fmla="*/ 1814052 w 2256503"/>
                <a:gd name="connsiteY38" fmla="*/ 1253613 h 1880419"/>
                <a:gd name="connsiteX39" fmla="*/ 1814052 w 2256503"/>
                <a:gd name="connsiteY39" fmla="*/ 1253613 h 1880419"/>
                <a:gd name="connsiteX40" fmla="*/ 1814052 w 2256503"/>
                <a:gd name="connsiteY40" fmla="*/ 1143000 h 1880419"/>
                <a:gd name="connsiteX41" fmla="*/ 1791929 w 2256503"/>
                <a:gd name="connsiteY41" fmla="*/ 1091380 h 1880419"/>
                <a:gd name="connsiteX42" fmla="*/ 1666568 w 2256503"/>
                <a:gd name="connsiteY42" fmla="*/ 980767 h 1880419"/>
                <a:gd name="connsiteX43" fmla="*/ 1563329 w 2256503"/>
                <a:gd name="connsiteY43" fmla="*/ 958645 h 1880419"/>
                <a:gd name="connsiteX44" fmla="*/ 1555955 w 2256503"/>
                <a:gd name="connsiteY44" fmla="*/ 892277 h 1880419"/>
                <a:gd name="connsiteX45" fmla="*/ 1541206 w 2256503"/>
                <a:gd name="connsiteY45" fmla="*/ 855406 h 1880419"/>
                <a:gd name="connsiteX46" fmla="*/ 1555955 w 2256503"/>
                <a:gd name="connsiteY46" fmla="*/ 803787 h 1880419"/>
                <a:gd name="connsiteX47" fmla="*/ 1585452 w 2256503"/>
                <a:gd name="connsiteY47" fmla="*/ 759542 h 1880419"/>
                <a:gd name="connsiteX48" fmla="*/ 1585452 w 2256503"/>
                <a:gd name="connsiteY48" fmla="*/ 759542 h 1880419"/>
                <a:gd name="connsiteX49" fmla="*/ 1659194 w 2256503"/>
                <a:gd name="connsiteY49" fmla="*/ 707922 h 1880419"/>
                <a:gd name="connsiteX50" fmla="*/ 1659194 w 2256503"/>
                <a:gd name="connsiteY50" fmla="*/ 663677 h 1880419"/>
                <a:gd name="connsiteX51" fmla="*/ 1629697 w 2256503"/>
                <a:gd name="connsiteY51" fmla="*/ 641554 h 1880419"/>
                <a:gd name="connsiteX52" fmla="*/ 1629697 w 2256503"/>
                <a:gd name="connsiteY52" fmla="*/ 641554 h 1880419"/>
                <a:gd name="connsiteX53" fmla="*/ 1489587 w 2256503"/>
                <a:gd name="connsiteY53" fmla="*/ 715296 h 1880419"/>
                <a:gd name="connsiteX54" fmla="*/ 1489587 w 2256503"/>
                <a:gd name="connsiteY54" fmla="*/ 715296 h 1880419"/>
                <a:gd name="connsiteX55" fmla="*/ 1415845 w 2256503"/>
                <a:gd name="connsiteY55" fmla="*/ 671051 h 1880419"/>
                <a:gd name="connsiteX56" fmla="*/ 1371600 w 2256503"/>
                <a:gd name="connsiteY56" fmla="*/ 700548 h 1880419"/>
                <a:gd name="connsiteX57" fmla="*/ 1371600 w 2256503"/>
                <a:gd name="connsiteY57" fmla="*/ 700548 h 1880419"/>
                <a:gd name="connsiteX58" fmla="*/ 1342103 w 2256503"/>
                <a:gd name="connsiteY58" fmla="*/ 789038 h 1880419"/>
                <a:gd name="connsiteX59" fmla="*/ 1342103 w 2256503"/>
                <a:gd name="connsiteY59" fmla="*/ 789038 h 1880419"/>
                <a:gd name="connsiteX60" fmla="*/ 1260987 w 2256503"/>
                <a:gd name="connsiteY60" fmla="*/ 759542 h 1880419"/>
                <a:gd name="connsiteX61" fmla="*/ 1201994 w 2256503"/>
                <a:gd name="connsiteY61" fmla="*/ 693174 h 1880419"/>
                <a:gd name="connsiteX62" fmla="*/ 1201994 w 2256503"/>
                <a:gd name="connsiteY62" fmla="*/ 693174 h 1880419"/>
                <a:gd name="connsiteX63" fmla="*/ 1165123 w 2256503"/>
                <a:gd name="connsiteY63" fmla="*/ 626806 h 1880419"/>
                <a:gd name="connsiteX64" fmla="*/ 1120877 w 2256503"/>
                <a:gd name="connsiteY64" fmla="*/ 589935 h 1880419"/>
                <a:gd name="connsiteX65" fmla="*/ 1120877 w 2256503"/>
                <a:gd name="connsiteY65" fmla="*/ 575187 h 1880419"/>
                <a:gd name="connsiteX66" fmla="*/ 1076632 w 2256503"/>
                <a:gd name="connsiteY66" fmla="*/ 560438 h 1880419"/>
                <a:gd name="connsiteX67" fmla="*/ 1084006 w 2256503"/>
                <a:gd name="connsiteY67" fmla="*/ 530942 h 1880419"/>
                <a:gd name="connsiteX68" fmla="*/ 1150374 w 2256503"/>
                <a:gd name="connsiteY68" fmla="*/ 464574 h 1880419"/>
                <a:gd name="connsiteX69" fmla="*/ 1150374 w 2256503"/>
                <a:gd name="connsiteY69" fmla="*/ 464574 h 1880419"/>
                <a:gd name="connsiteX70" fmla="*/ 1150374 w 2256503"/>
                <a:gd name="connsiteY70" fmla="*/ 464574 h 1880419"/>
                <a:gd name="connsiteX71" fmla="*/ 1165123 w 2256503"/>
                <a:gd name="connsiteY71" fmla="*/ 405580 h 1880419"/>
                <a:gd name="connsiteX72" fmla="*/ 1165123 w 2256503"/>
                <a:gd name="connsiteY72" fmla="*/ 405580 h 1880419"/>
                <a:gd name="connsiteX73" fmla="*/ 1017639 w 2256503"/>
                <a:gd name="connsiteY73" fmla="*/ 390832 h 1880419"/>
                <a:gd name="connsiteX74" fmla="*/ 936523 w 2256503"/>
                <a:gd name="connsiteY74" fmla="*/ 464574 h 1880419"/>
                <a:gd name="connsiteX75" fmla="*/ 921774 w 2256503"/>
                <a:gd name="connsiteY75" fmla="*/ 442451 h 1880419"/>
                <a:gd name="connsiteX76" fmla="*/ 929148 w 2256503"/>
                <a:gd name="connsiteY76" fmla="*/ 390832 h 1880419"/>
                <a:gd name="connsiteX77" fmla="*/ 929148 w 2256503"/>
                <a:gd name="connsiteY77" fmla="*/ 390832 h 1880419"/>
                <a:gd name="connsiteX78" fmla="*/ 877529 w 2256503"/>
                <a:gd name="connsiteY78" fmla="*/ 339213 h 1880419"/>
                <a:gd name="connsiteX79" fmla="*/ 848032 w 2256503"/>
                <a:gd name="connsiteY79" fmla="*/ 317090 h 1880419"/>
                <a:gd name="connsiteX80" fmla="*/ 840658 w 2256503"/>
                <a:gd name="connsiteY80" fmla="*/ 294967 h 1880419"/>
                <a:gd name="connsiteX81" fmla="*/ 855406 w 2256503"/>
                <a:gd name="connsiteY81" fmla="*/ 235974 h 1880419"/>
                <a:gd name="connsiteX82" fmla="*/ 855406 w 2256503"/>
                <a:gd name="connsiteY82" fmla="*/ 235974 h 1880419"/>
                <a:gd name="connsiteX83" fmla="*/ 833284 w 2256503"/>
                <a:gd name="connsiteY83" fmla="*/ 125361 h 1880419"/>
                <a:gd name="connsiteX84" fmla="*/ 818536 w 2256503"/>
                <a:gd name="connsiteY84" fmla="*/ 51619 h 1880419"/>
                <a:gd name="connsiteX85" fmla="*/ 818536 w 2256503"/>
                <a:gd name="connsiteY85" fmla="*/ 51619 h 1880419"/>
                <a:gd name="connsiteX86" fmla="*/ 722671 w 2256503"/>
                <a:gd name="connsiteY86" fmla="*/ 58993 h 1880419"/>
                <a:gd name="connsiteX87" fmla="*/ 641555 w 2256503"/>
                <a:gd name="connsiteY87" fmla="*/ 44245 h 1880419"/>
                <a:gd name="connsiteX88" fmla="*/ 575187 w 2256503"/>
                <a:gd name="connsiteY88" fmla="*/ 0 h 1880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2256503" h="1880419">
                  <a:moveTo>
                    <a:pt x="575187" y="0"/>
                  </a:moveTo>
                  <a:lnTo>
                    <a:pt x="0" y="457200"/>
                  </a:lnTo>
                  <a:lnTo>
                    <a:pt x="471948" y="877529"/>
                  </a:lnTo>
                  <a:lnTo>
                    <a:pt x="884903" y="803787"/>
                  </a:lnTo>
                  <a:lnTo>
                    <a:pt x="1224116" y="1769806"/>
                  </a:lnTo>
                  <a:lnTo>
                    <a:pt x="1917290" y="1880419"/>
                  </a:lnTo>
                  <a:lnTo>
                    <a:pt x="1902542" y="1755058"/>
                  </a:lnTo>
                  <a:lnTo>
                    <a:pt x="1917290" y="1710813"/>
                  </a:lnTo>
                  <a:lnTo>
                    <a:pt x="1887794" y="1696064"/>
                  </a:lnTo>
                  <a:lnTo>
                    <a:pt x="1880419" y="1666567"/>
                  </a:lnTo>
                  <a:lnTo>
                    <a:pt x="1924665" y="1637071"/>
                  </a:lnTo>
                  <a:lnTo>
                    <a:pt x="1968910" y="1651819"/>
                  </a:lnTo>
                  <a:lnTo>
                    <a:pt x="1976284" y="1592825"/>
                  </a:lnTo>
                  <a:lnTo>
                    <a:pt x="1968910" y="1519083"/>
                  </a:lnTo>
                  <a:lnTo>
                    <a:pt x="1968910" y="1519083"/>
                  </a:lnTo>
                  <a:lnTo>
                    <a:pt x="1939413" y="1423219"/>
                  </a:lnTo>
                  <a:lnTo>
                    <a:pt x="1976284" y="1386348"/>
                  </a:lnTo>
                  <a:lnTo>
                    <a:pt x="2035277" y="1378974"/>
                  </a:lnTo>
                  <a:lnTo>
                    <a:pt x="2086897" y="1415845"/>
                  </a:lnTo>
                  <a:lnTo>
                    <a:pt x="2123768" y="1393722"/>
                  </a:lnTo>
                  <a:lnTo>
                    <a:pt x="2138516" y="1342103"/>
                  </a:lnTo>
                  <a:lnTo>
                    <a:pt x="2138516" y="1342103"/>
                  </a:lnTo>
                  <a:lnTo>
                    <a:pt x="2241755" y="1342103"/>
                  </a:lnTo>
                  <a:lnTo>
                    <a:pt x="2234381" y="1283109"/>
                  </a:lnTo>
                  <a:lnTo>
                    <a:pt x="2234381" y="1194619"/>
                  </a:lnTo>
                  <a:lnTo>
                    <a:pt x="2256503" y="1179871"/>
                  </a:lnTo>
                  <a:lnTo>
                    <a:pt x="2145890" y="1098754"/>
                  </a:lnTo>
                  <a:lnTo>
                    <a:pt x="2086897" y="1091380"/>
                  </a:lnTo>
                  <a:lnTo>
                    <a:pt x="2057400" y="1084006"/>
                  </a:lnTo>
                  <a:lnTo>
                    <a:pt x="2057400" y="995516"/>
                  </a:lnTo>
                  <a:lnTo>
                    <a:pt x="1991032" y="1017638"/>
                  </a:lnTo>
                  <a:lnTo>
                    <a:pt x="1961536" y="1120877"/>
                  </a:lnTo>
                  <a:lnTo>
                    <a:pt x="1932039" y="1157748"/>
                  </a:lnTo>
                  <a:lnTo>
                    <a:pt x="1983658" y="1187245"/>
                  </a:lnTo>
                  <a:lnTo>
                    <a:pt x="1983658" y="1187245"/>
                  </a:lnTo>
                  <a:lnTo>
                    <a:pt x="1991032" y="1253613"/>
                  </a:lnTo>
                  <a:lnTo>
                    <a:pt x="1895168" y="1327354"/>
                  </a:lnTo>
                  <a:lnTo>
                    <a:pt x="1843548" y="1290483"/>
                  </a:lnTo>
                  <a:lnTo>
                    <a:pt x="1814052" y="1253613"/>
                  </a:lnTo>
                  <a:lnTo>
                    <a:pt x="1814052" y="1253613"/>
                  </a:lnTo>
                  <a:lnTo>
                    <a:pt x="1814052" y="1143000"/>
                  </a:lnTo>
                  <a:lnTo>
                    <a:pt x="1791929" y="1091380"/>
                  </a:lnTo>
                  <a:lnTo>
                    <a:pt x="1666568" y="980767"/>
                  </a:lnTo>
                  <a:lnTo>
                    <a:pt x="1563329" y="958645"/>
                  </a:lnTo>
                  <a:lnTo>
                    <a:pt x="1555955" y="892277"/>
                  </a:lnTo>
                  <a:lnTo>
                    <a:pt x="1541206" y="855406"/>
                  </a:lnTo>
                  <a:lnTo>
                    <a:pt x="1555955" y="803787"/>
                  </a:lnTo>
                  <a:lnTo>
                    <a:pt x="1585452" y="759542"/>
                  </a:lnTo>
                  <a:lnTo>
                    <a:pt x="1585452" y="759542"/>
                  </a:lnTo>
                  <a:lnTo>
                    <a:pt x="1659194" y="707922"/>
                  </a:lnTo>
                  <a:lnTo>
                    <a:pt x="1659194" y="663677"/>
                  </a:lnTo>
                  <a:lnTo>
                    <a:pt x="1629697" y="641554"/>
                  </a:lnTo>
                  <a:lnTo>
                    <a:pt x="1629697" y="641554"/>
                  </a:lnTo>
                  <a:lnTo>
                    <a:pt x="1489587" y="715296"/>
                  </a:lnTo>
                  <a:lnTo>
                    <a:pt x="1489587" y="715296"/>
                  </a:lnTo>
                  <a:lnTo>
                    <a:pt x="1415845" y="671051"/>
                  </a:lnTo>
                  <a:lnTo>
                    <a:pt x="1371600" y="700548"/>
                  </a:lnTo>
                  <a:lnTo>
                    <a:pt x="1371600" y="700548"/>
                  </a:lnTo>
                  <a:lnTo>
                    <a:pt x="1342103" y="789038"/>
                  </a:lnTo>
                  <a:lnTo>
                    <a:pt x="1342103" y="789038"/>
                  </a:lnTo>
                  <a:lnTo>
                    <a:pt x="1260987" y="759542"/>
                  </a:lnTo>
                  <a:lnTo>
                    <a:pt x="1201994" y="693174"/>
                  </a:lnTo>
                  <a:lnTo>
                    <a:pt x="1201994" y="693174"/>
                  </a:lnTo>
                  <a:lnTo>
                    <a:pt x="1165123" y="626806"/>
                  </a:lnTo>
                  <a:lnTo>
                    <a:pt x="1120877" y="589935"/>
                  </a:lnTo>
                  <a:lnTo>
                    <a:pt x="1120877" y="575187"/>
                  </a:lnTo>
                  <a:lnTo>
                    <a:pt x="1076632" y="560438"/>
                  </a:lnTo>
                  <a:lnTo>
                    <a:pt x="1084006" y="530942"/>
                  </a:lnTo>
                  <a:lnTo>
                    <a:pt x="1150374" y="464574"/>
                  </a:lnTo>
                  <a:lnTo>
                    <a:pt x="1150374" y="464574"/>
                  </a:lnTo>
                  <a:lnTo>
                    <a:pt x="1150374" y="464574"/>
                  </a:lnTo>
                  <a:lnTo>
                    <a:pt x="1165123" y="405580"/>
                  </a:lnTo>
                  <a:lnTo>
                    <a:pt x="1165123" y="405580"/>
                  </a:lnTo>
                  <a:lnTo>
                    <a:pt x="1017639" y="390832"/>
                  </a:lnTo>
                  <a:lnTo>
                    <a:pt x="936523" y="464574"/>
                  </a:lnTo>
                  <a:lnTo>
                    <a:pt x="921774" y="442451"/>
                  </a:lnTo>
                  <a:lnTo>
                    <a:pt x="929148" y="390832"/>
                  </a:lnTo>
                  <a:lnTo>
                    <a:pt x="929148" y="390832"/>
                  </a:lnTo>
                  <a:lnTo>
                    <a:pt x="877529" y="339213"/>
                  </a:lnTo>
                  <a:lnTo>
                    <a:pt x="848032" y="317090"/>
                  </a:lnTo>
                  <a:lnTo>
                    <a:pt x="840658" y="294967"/>
                  </a:lnTo>
                  <a:lnTo>
                    <a:pt x="855406" y="235974"/>
                  </a:lnTo>
                  <a:lnTo>
                    <a:pt x="855406" y="235974"/>
                  </a:lnTo>
                  <a:lnTo>
                    <a:pt x="833284" y="125361"/>
                  </a:lnTo>
                  <a:lnTo>
                    <a:pt x="818536" y="51619"/>
                  </a:lnTo>
                  <a:lnTo>
                    <a:pt x="818536" y="51619"/>
                  </a:lnTo>
                  <a:lnTo>
                    <a:pt x="722671" y="58993"/>
                  </a:lnTo>
                  <a:lnTo>
                    <a:pt x="641555" y="44245"/>
                  </a:lnTo>
                  <a:lnTo>
                    <a:pt x="575187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6127955" y="5117690"/>
              <a:ext cx="1224116" cy="855407"/>
            </a:xfrm>
            <a:custGeom>
              <a:avLst/>
              <a:gdLst>
                <a:gd name="connsiteX0" fmla="*/ 213851 w 1224116"/>
                <a:gd name="connsiteY0" fmla="*/ 479323 h 855407"/>
                <a:gd name="connsiteX1" fmla="*/ 250722 w 1224116"/>
                <a:gd name="connsiteY1" fmla="*/ 560439 h 855407"/>
                <a:gd name="connsiteX2" fmla="*/ 250722 w 1224116"/>
                <a:gd name="connsiteY2" fmla="*/ 560439 h 855407"/>
                <a:gd name="connsiteX3" fmla="*/ 361335 w 1224116"/>
                <a:gd name="connsiteY3" fmla="*/ 582562 h 855407"/>
                <a:gd name="connsiteX4" fmla="*/ 435077 w 1224116"/>
                <a:gd name="connsiteY4" fmla="*/ 597310 h 855407"/>
                <a:gd name="connsiteX5" fmla="*/ 427703 w 1224116"/>
                <a:gd name="connsiteY5" fmla="*/ 678426 h 855407"/>
                <a:gd name="connsiteX6" fmla="*/ 427703 w 1224116"/>
                <a:gd name="connsiteY6" fmla="*/ 678426 h 855407"/>
                <a:gd name="connsiteX7" fmla="*/ 412955 w 1224116"/>
                <a:gd name="connsiteY7" fmla="*/ 730045 h 855407"/>
                <a:gd name="connsiteX8" fmla="*/ 508819 w 1224116"/>
                <a:gd name="connsiteY8" fmla="*/ 811162 h 855407"/>
                <a:gd name="connsiteX9" fmla="*/ 567813 w 1224116"/>
                <a:gd name="connsiteY9" fmla="*/ 803787 h 855407"/>
                <a:gd name="connsiteX10" fmla="*/ 693174 w 1224116"/>
                <a:gd name="connsiteY10" fmla="*/ 811162 h 855407"/>
                <a:gd name="connsiteX11" fmla="*/ 707922 w 1224116"/>
                <a:gd name="connsiteY11" fmla="*/ 781665 h 855407"/>
                <a:gd name="connsiteX12" fmla="*/ 707922 w 1224116"/>
                <a:gd name="connsiteY12" fmla="*/ 781665 h 855407"/>
                <a:gd name="connsiteX13" fmla="*/ 744793 w 1224116"/>
                <a:gd name="connsiteY13" fmla="*/ 759542 h 855407"/>
                <a:gd name="connsiteX14" fmla="*/ 796413 w 1224116"/>
                <a:gd name="connsiteY14" fmla="*/ 855407 h 855407"/>
                <a:gd name="connsiteX15" fmla="*/ 862780 w 1224116"/>
                <a:gd name="connsiteY15" fmla="*/ 811162 h 855407"/>
                <a:gd name="connsiteX16" fmla="*/ 862780 w 1224116"/>
                <a:gd name="connsiteY16" fmla="*/ 811162 h 855407"/>
                <a:gd name="connsiteX17" fmla="*/ 1032387 w 1224116"/>
                <a:gd name="connsiteY17" fmla="*/ 641555 h 855407"/>
                <a:gd name="connsiteX18" fmla="*/ 1098755 w 1224116"/>
                <a:gd name="connsiteY18" fmla="*/ 575187 h 855407"/>
                <a:gd name="connsiteX19" fmla="*/ 1150374 w 1224116"/>
                <a:gd name="connsiteY19" fmla="*/ 530942 h 855407"/>
                <a:gd name="connsiteX20" fmla="*/ 1150374 w 1224116"/>
                <a:gd name="connsiteY20" fmla="*/ 530942 h 855407"/>
                <a:gd name="connsiteX21" fmla="*/ 1165122 w 1224116"/>
                <a:gd name="connsiteY21" fmla="*/ 412955 h 855407"/>
                <a:gd name="connsiteX22" fmla="*/ 1224116 w 1224116"/>
                <a:gd name="connsiteY22" fmla="*/ 398207 h 855407"/>
                <a:gd name="connsiteX23" fmla="*/ 1224116 w 1224116"/>
                <a:gd name="connsiteY23" fmla="*/ 331839 h 855407"/>
                <a:gd name="connsiteX24" fmla="*/ 1216742 w 1224116"/>
                <a:gd name="connsiteY24" fmla="*/ 287594 h 855407"/>
                <a:gd name="connsiteX25" fmla="*/ 1216742 w 1224116"/>
                <a:gd name="connsiteY25" fmla="*/ 287594 h 855407"/>
                <a:gd name="connsiteX26" fmla="*/ 1128251 w 1224116"/>
                <a:gd name="connsiteY26" fmla="*/ 280220 h 855407"/>
                <a:gd name="connsiteX27" fmla="*/ 1113503 w 1224116"/>
                <a:gd name="connsiteY27" fmla="*/ 258097 h 855407"/>
                <a:gd name="connsiteX28" fmla="*/ 1113503 w 1224116"/>
                <a:gd name="connsiteY28" fmla="*/ 258097 h 855407"/>
                <a:gd name="connsiteX29" fmla="*/ 1054510 w 1224116"/>
                <a:gd name="connsiteY29" fmla="*/ 221226 h 855407"/>
                <a:gd name="connsiteX30" fmla="*/ 1091380 w 1224116"/>
                <a:gd name="connsiteY30" fmla="*/ 140110 h 855407"/>
                <a:gd name="connsiteX31" fmla="*/ 1091380 w 1224116"/>
                <a:gd name="connsiteY31" fmla="*/ 140110 h 855407"/>
                <a:gd name="connsiteX32" fmla="*/ 1076632 w 1224116"/>
                <a:gd name="connsiteY32" fmla="*/ 51620 h 855407"/>
                <a:gd name="connsiteX33" fmla="*/ 1047135 w 1224116"/>
                <a:gd name="connsiteY33" fmla="*/ 0 h 855407"/>
                <a:gd name="connsiteX34" fmla="*/ 980768 w 1224116"/>
                <a:gd name="connsiteY34" fmla="*/ 22123 h 855407"/>
                <a:gd name="connsiteX35" fmla="*/ 884903 w 1224116"/>
                <a:gd name="connsiteY35" fmla="*/ 73742 h 855407"/>
                <a:gd name="connsiteX36" fmla="*/ 796413 w 1224116"/>
                <a:gd name="connsiteY36" fmla="*/ 88491 h 855407"/>
                <a:gd name="connsiteX37" fmla="*/ 412955 w 1224116"/>
                <a:gd name="connsiteY37" fmla="*/ 66368 h 855407"/>
                <a:gd name="connsiteX38" fmla="*/ 0 w 1224116"/>
                <a:gd name="connsiteY38" fmla="*/ 280220 h 855407"/>
                <a:gd name="connsiteX39" fmla="*/ 213851 w 1224116"/>
                <a:gd name="connsiteY39" fmla="*/ 479323 h 855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224116" h="855407">
                  <a:moveTo>
                    <a:pt x="213851" y="479323"/>
                  </a:moveTo>
                  <a:lnTo>
                    <a:pt x="250722" y="560439"/>
                  </a:lnTo>
                  <a:lnTo>
                    <a:pt x="250722" y="560439"/>
                  </a:lnTo>
                  <a:lnTo>
                    <a:pt x="361335" y="582562"/>
                  </a:lnTo>
                  <a:lnTo>
                    <a:pt x="435077" y="597310"/>
                  </a:lnTo>
                  <a:lnTo>
                    <a:pt x="427703" y="678426"/>
                  </a:lnTo>
                  <a:lnTo>
                    <a:pt x="427703" y="678426"/>
                  </a:lnTo>
                  <a:lnTo>
                    <a:pt x="412955" y="730045"/>
                  </a:lnTo>
                  <a:lnTo>
                    <a:pt x="508819" y="811162"/>
                  </a:lnTo>
                  <a:lnTo>
                    <a:pt x="567813" y="803787"/>
                  </a:lnTo>
                  <a:lnTo>
                    <a:pt x="693174" y="811162"/>
                  </a:lnTo>
                  <a:lnTo>
                    <a:pt x="707922" y="781665"/>
                  </a:lnTo>
                  <a:lnTo>
                    <a:pt x="707922" y="781665"/>
                  </a:lnTo>
                  <a:lnTo>
                    <a:pt x="744793" y="759542"/>
                  </a:lnTo>
                  <a:lnTo>
                    <a:pt x="796413" y="855407"/>
                  </a:lnTo>
                  <a:lnTo>
                    <a:pt x="862780" y="811162"/>
                  </a:lnTo>
                  <a:lnTo>
                    <a:pt x="862780" y="811162"/>
                  </a:lnTo>
                  <a:lnTo>
                    <a:pt x="1032387" y="641555"/>
                  </a:lnTo>
                  <a:lnTo>
                    <a:pt x="1098755" y="575187"/>
                  </a:lnTo>
                  <a:lnTo>
                    <a:pt x="1150374" y="530942"/>
                  </a:lnTo>
                  <a:lnTo>
                    <a:pt x="1150374" y="530942"/>
                  </a:lnTo>
                  <a:lnTo>
                    <a:pt x="1165122" y="412955"/>
                  </a:lnTo>
                  <a:lnTo>
                    <a:pt x="1224116" y="398207"/>
                  </a:lnTo>
                  <a:lnTo>
                    <a:pt x="1224116" y="331839"/>
                  </a:lnTo>
                  <a:lnTo>
                    <a:pt x="1216742" y="287594"/>
                  </a:lnTo>
                  <a:lnTo>
                    <a:pt x="1216742" y="287594"/>
                  </a:lnTo>
                  <a:lnTo>
                    <a:pt x="1128251" y="280220"/>
                  </a:lnTo>
                  <a:lnTo>
                    <a:pt x="1113503" y="258097"/>
                  </a:lnTo>
                  <a:lnTo>
                    <a:pt x="1113503" y="258097"/>
                  </a:lnTo>
                  <a:lnTo>
                    <a:pt x="1054510" y="221226"/>
                  </a:lnTo>
                  <a:lnTo>
                    <a:pt x="1091380" y="140110"/>
                  </a:lnTo>
                  <a:lnTo>
                    <a:pt x="1091380" y="140110"/>
                  </a:lnTo>
                  <a:lnTo>
                    <a:pt x="1076632" y="51620"/>
                  </a:lnTo>
                  <a:lnTo>
                    <a:pt x="1047135" y="0"/>
                  </a:lnTo>
                  <a:lnTo>
                    <a:pt x="980768" y="22123"/>
                  </a:lnTo>
                  <a:lnTo>
                    <a:pt x="884903" y="73742"/>
                  </a:lnTo>
                  <a:lnTo>
                    <a:pt x="796413" y="88491"/>
                  </a:lnTo>
                  <a:lnTo>
                    <a:pt x="412955" y="66368"/>
                  </a:lnTo>
                  <a:lnTo>
                    <a:pt x="0" y="280220"/>
                  </a:lnTo>
                  <a:lnTo>
                    <a:pt x="213851" y="479323"/>
                  </a:lnTo>
                  <a:close/>
                </a:path>
              </a:pathLst>
            </a:custGeom>
            <a:solidFill>
              <a:srgbClr val="2B2B2B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6230566" y="4095345"/>
              <a:ext cx="812260" cy="778212"/>
            </a:xfrm>
            <a:custGeom>
              <a:avLst/>
              <a:gdLst>
                <a:gd name="connsiteX0" fmla="*/ 651753 w 812260"/>
                <a:gd name="connsiteY0" fmla="*/ 43774 h 778212"/>
                <a:gd name="connsiteX1" fmla="*/ 714983 w 812260"/>
                <a:gd name="connsiteY1" fmla="*/ 136187 h 778212"/>
                <a:gd name="connsiteX2" fmla="*/ 778213 w 812260"/>
                <a:gd name="connsiteY2" fmla="*/ 155642 h 778212"/>
                <a:gd name="connsiteX3" fmla="*/ 812260 w 812260"/>
                <a:gd name="connsiteY3" fmla="*/ 209144 h 778212"/>
                <a:gd name="connsiteX4" fmla="*/ 787940 w 812260"/>
                <a:gd name="connsiteY4" fmla="*/ 257783 h 778212"/>
                <a:gd name="connsiteX5" fmla="*/ 753894 w 812260"/>
                <a:gd name="connsiteY5" fmla="*/ 296693 h 778212"/>
                <a:gd name="connsiteX6" fmla="*/ 753894 w 812260"/>
                <a:gd name="connsiteY6" fmla="*/ 296693 h 778212"/>
                <a:gd name="connsiteX7" fmla="*/ 671208 w 812260"/>
                <a:gd name="connsiteY7" fmla="*/ 325876 h 778212"/>
                <a:gd name="connsiteX8" fmla="*/ 564204 w 812260"/>
                <a:gd name="connsiteY8" fmla="*/ 325876 h 778212"/>
                <a:gd name="connsiteX9" fmla="*/ 569068 w 812260"/>
                <a:gd name="connsiteY9" fmla="*/ 350195 h 778212"/>
                <a:gd name="connsiteX10" fmla="*/ 569068 w 812260"/>
                <a:gd name="connsiteY10" fmla="*/ 350195 h 778212"/>
                <a:gd name="connsiteX11" fmla="*/ 559340 w 812260"/>
                <a:gd name="connsiteY11" fmla="*/ 442608 h 778212"/>
                <a:gd name="connsiteX12" fmla="*/ 651753 w 812260"/>
                <a:gd name="connsiteY12" fmla="*/ 496110 h 778212"/>
                <a:gd name="connsiteX13" fmla="*/ 671208 w 812260"/>
                <a:gd name="connsiteY13" fmla="*/ 559340 h 778212"/>
                <a:gd name="connsiteX14" fmla="*/ 680936 w 812260"/>
                <a:gd name="connsiteY14" fmla="*/ 588523 h 778212"/>
                <a:gd name="connsiteX15" fmla="*/ 676072 w 812260"/>
                <a:gd name="connsiteY15" fmla="*/ 666344 h 778212"/>
                <a:gd name="connsiteX16" fmla="*/ 705255 w 812260"/>
                <a:gd name="connsiteY16" fmla="*/ 778212 h 778212"/>
                <a:gd name="connsiteX17" fmla="*/ 350196 w 812260"/>
                <a:gd name="connsiteY17" fmla="*/ 729574 h 778212"/>
                <a:gd name="connsiteX18" fmla="*/ 87549 w 812260"/>
                <a:gd name="connsiteY18" fmla="*/ 656617 h 778212"/>
                <a:gd name="connsiteX19" fmla="*/ 0 w 812260"/>
                <a:gd name="connsiteY19" fmla="*/ 398834 h 778212"/>
                <a:gd name="connsiteX20" fmla="*/ 145915 w 812260"/>
                <a:gd name="connsiteY20" fmla="*/ 141051 h 778212"/>
                <a:gd name="connsiteX21" fmla="*/ 418289 w 812260"/>
                <a:gd name="connsiteY21" fmla="*/ 0 h 778212"/>
                <a:gd name="connsiteX22" fmla="*/ 651753 w 812260"/>
                <a:gd name="connsiteY22" fmla="*/ 43774 h 7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2260" h="778212">
                  <a:moveTo>
                    <a:pt x="651753" y="43774"/>
                  </a:moveTo>
                  <a:lnTo>
                    <a:pt x="714983" y="136187"/>
                  </a:lnTo>
                  <a:lnTo>
                    <a:pt x="778213" y="155642"/>
                  </a:lnTo>
                  <a:lnTo>
                    <a:pt x="812260" y="209144"/>
                  </a:lnTo>
                  <a:lnTo>
                    <a:pt x="787940" y="257783"/>
                  </a:lnTo>
                  <a:lnTo>
                    <a:pt x="753894" y="296693"/>
                  </a:lnTo>
                  <a:lnTo>
                    <a:pt x="753894" y="296693"/>
                  </a:lnTo>
                  <a:lnTo>
                    <a:pt x="671208" y="325876"/>
                  </a:lnTo>
                  <a:lnTo>
                    <a:pt x="564204" y="325876"/>
                  </a:lnTo>
                  <a:lnTo>
                    <a:pt x="569068" y="350195"/>
                  </a:lnTo>
                  <a:lnTo>
                    <a:pt x="569068" y="350195"/>
                  </a:lnTo>
                  <a:lnTo>
                    <a:pt x="559340" y="442608"/>
                  </a:lnTo>
                  <a:lnTo>
                    <a:pt x="651753" y="496110"/>
                  </a:lnTo>
                  <a:lnTo>
                    <a:pt x="671208" y="559340"/>
                  </a:lnTo>
                  <a:lnTo>
                    <a:pt x="680936" y="588523"/>
                  </a:lnTo>
                  <a:lnTo>
                    <a:pt x="676072" y="666344"/>
                  </a:lnTo>
                  <a:lnTo>
                    <a:pt x="705255" y="778212"/>
                  </a:lnTo>
                  <a:lnTo>
                    <a:pt x="350196" y="729574"/>
                  </a:lnTo>
                  <a:lnTo>
                    <a:pt x="87549" y="656617"/>
                  </a:lnTo>
                  <a:lnTo>
                    <a:pt x="0" y="398834"/>
                  </a:lnTo>
                  <a:lnTo>
                    <a:pt x="145915" y="141051"/>
                  </a:lnTo>
                  <a:lnTo>
                    <a:pt x="418289" y="0"/>
                  </a:lnTo>
                  <a:lnTo>
                    <a:pt x="651753" y="4377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25"/>
            <p:cNvSpPr/>
            <p:nvPr/>
          </p:nvSpPr>
          <p:spPr>
            <a:xfrm>
              <a:off x="5995219" y="4623619"/>
              <a:ext cx="1010265" cy="803787"/>
            </a:xfrm>
            <a:custGeom>
              <a:avLst/>
              <a:gdLst>
                <a:gd name="connsiteX0" fmla="*/ 206478 w 1010265"/>
                <a:gd name="connsiteY0" fmla="*/ 796413 h 803787"/>
                <a:gd name="connsiteX1" fmla="*/ 294968 w 1010265"/>
                <a:gd name="connsiteY1" fmla="*/ 744794 h 803787"/>
                <a:gd name="connsiteX2" fmla="*/ 353962 w 1010265"/>
                <a:gd name="connsiteY2" fmla="*/ 730046 h 803787"/>
                <a:gd name="connsiteX3" fmla="*/ 442452 w 1010265"/>
                <a:gd name="connsiteY3" fmla="*/ 803787 h 803787"/>
                <a:gd name="connsiteX4" fmla="*/ 508820 w 1010265"/>
                <a:gd name="connsiteY4" fmla="*/ 803787 h 803787"/>
                <a:gd name="connsiteX5" fmla="*/ 545691 w 1010265"/>
                <a:gd name="connsiteY5" fmla="*/ 759542 h 803787"/>
                <a:gd name="connsiteX6" fmla="*/ 597310 w 1010265"/>
                <a:gd name="connsiteY6" fmla="*/ 707923 h 803787"/>
                <a:gd name="connsiteX7" fmla="*/ 597310 w 1010265"/>
                <a:gd name="connsiteY7" fmla="*/ 707923 h 803787"/>
                <a:gd name="connsiteX8" fmla="*/ 612058 w 1010265"/>
                <a:gd name="connsiteY8" fmla="*/ 641555 h 803787"/>
                <a:gd name="connsiteX9" fmla="*/ 612058 w 1010265"/>
                <a:gd name="connsiteY9" fmla="*/ 641555 h 803787"/>
                <a:gd name="connsiteX10" fmla="*/ 671052 w 1010265"/>
                <a:gd name="connsiteY10" fmla="*/ 671052 h 803787"/>
                <a:gd name="connsiteX11" fmla="*/ 707923 w 1010265"/>
                <a:gd name="connsiteY11" fmla="*/ 693175 h 803787"/>
                <a:gd name="connsiteX12" fmla="*/ 774291 w 1010265"/>
                <a:gd name="connsiteY12" fmla="*/ 715297 h 803787"/>
                <a:gd name="connsiteX13" fmla="*/ 811162 w 1010265"/>
                <a:gd name="connsiteY13" fmla="*/ 678426 h 803787"/>
                <a:gd name="connsiteX14" fmla="*/ 855407 w 1010265"/>
                <a:gd name="connsiteY14" fmla="*/ 641555 h 803787"/>
                <a:gd name="connsiteX15" fmla="*/ 914400 w 1010265"/>
                <a:gd name="connsiteY15" fmla="*/ 619433 h 803787"/>
                <a:gd name="connsiteX16" fmla="*/ 921775 w 1010265"/>
                <a:gd name="connsiteY16" fmla="*/ 589936 h 803787"/>
                <a:gd name="connsiteX17" fmla="*/ 988142 w 1010265"/>
                <a:gd name="connsiteY17" fmla="*/ 582562 h 803787"/>
                <a:gd name="connsiteX18" fmla="*/ 1010265 w 1010265"/>
                <a:gd name="connsiteY18" fmla="*/ 560439 h 803787"/>
                <a:gd name="connsiteX19" fmla="*/ 980768 w 1010265"/>
                <a:gd name="connsiteY19" fmla="*/ 523568 h 803787"/>
                <a:gd name="connsiteX20" fmla="*/ 943897 w 1010265"/>
                <a:gd name="connsiteY20" fmla="*/ 486697 h 803787"/>
                <a:gd name="connsiteX21" fmla="*/ 943897 w 1010265"/>
                <a:gd name="connsiteY21" fmla="*/ 420329 h 803787"/>
                <a:gd name="connsiteX22" fmla="*/ 943897 w 1010265"/>
                <a:gd name="connsiteY22" fmla="*/ 420329 h 803787"/>
                <a:gd name="connsiteX23" fmla="*/ 943897 w 1010265"/>
                <a:gd name="connsiteY23" fmla="*/ 420329 h 803787"/>
                <a:gd name="connsiteX24" fmla="*/ 862781 w 1010265"/>
                <a:gd name="connsiteY24" fmla="*/ 376084 h 803787"/>
                <a:gd name="connsiteX25" fmla="*/ 862781 w 1010265"/>
                <a:gd name="connsiteY25" fmla="*/ 361336 h 803787"/>
                <a:gd name="connsiteX26" fmla="*/ 914400 w 1010265"/>
                <a:gd name="connsiteY26" fmla="*/ 324465 h 803787"/>
                <a:gd name="connsiteX27" fmla="*/ 958646 w 1010265"/>
                <a:gd name="connsiteY27" fmla="*/ 294968 h 803787"/>
                <a:gd name="connsiteX28" fmla="*/ 943897 w 1010265"/>
                <a:gd name="connsiteY28" fmla="*/ 258097 h 803787"/>
                <a:gd name="connsiteX29" fmla="*/ 929149 w 1010265"/>
                <a:gd name="connsiteY29" fmla="*/ 199104 h 803787"/>
                <a:gd name="connsiteX30" fmla="*/ 884904 w 1010265"/>
                <a:gd name="connsiteY30" fmla="*/ 206478 h 803787"/>
                <a:gd name="connsiteX31" fmla="*/ 840658 w 1010265"/>
                <a:gd name="connsiteY31" fmla="*/ 169607 h 803787"/>
                <a:gd name="connsiteX32" fmla="*/ 796413 w 1010265"/>
                <a:gd name="connsiteY32" fmla="*/ 110613 h 803787"/>
                <a:gd name="connsiteX33" fmla="*/ 796413 w 1010265"/>
                <a:gd name="connsiteY33" fmla="*/ 73742 h 803787"/>
                <a:gd name="connsiteX34" fmla="*/ 781665 w 1010265"/>
                <a:gd name="connsiteY34" fmla="*/ 22123 h 803787"/>
                <a:gd name="connsiteX35" fmla="*/ 759542 w 1010265"/>
                <a:gd name="connsiteY35" fmla="*/ 7375 h 803787"/>
                <a:gd name="connsiteX36" fmla="*/ 759542 w 1010265"/>
                <a:gd name="connsiteY36" fmla="*/ 7375 h 803787"/>
                <a:gd name="connsiteX37" fmla="*/ 685800 w 1010265"/>
                <a:gd name="connsiteY37" fmla="*/ 0 h 803787"/>
                <a:gd name="connsiteX38" fmla="*/ 648929 w 1010265"/>
                <a:gd name="connsiteY38" fmla="*/ 88491 h 803787"/>
                <a:gd name="connsiteX39" fmla="*/ 648929 w 1010265"/>
                <a:gd name="connsiteY39" fmla="*/ 88491 h 803787"/>
                <a:gd name="connsiteX40" fmla="*/ 560439 w 1010265"/>
                <a:gd name="connsiteY40" fmla="*/ 154858 h 803787"/>
                <a:gd name="connsiteX41" fmla="*/ 479323 w 1010265"/>
                <a:gd name="connsiteY41" fmla="*/ 154858 h 803787"/>
                <a:gd name="connsiteX42" fmla="*/ 250723 w 1010265"/>
                <a:gd name="connsiteY42" fmla="*/ 51620 h 803787"/>
                <a:gd name="connsiteX43" fmla="*/ 14749 w 1010265"/>
                <a:gd name="connsiteY43" fmla="*/ 88491 h 803787"/>
                <a:gd name="connsiteX44" fmla="*/ 0 w 1010265"/>
                <a:gd name="connsiteY44" fmla="*/ 405581 h 803787"/>
                <a:gd name="connsiteX45" fmla="*/ 206478 w 1010265"/>
                <a:gd name="connsiteY45" fmla="*/ 796413 h 80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010265" h="803787">
                  <a:moveTo>
                    <a:pt x="206478" y="796413"/>
                  </a:moveTo>
                  <a:lnTo>
                    <a:pt x="294968" y="744794"/>
                  </a:lnTo>
                  <a:lnTo>
                    <a:pt x="353962" y="730046"/>
                  </a:lnTo>
                  <a:lnTo>
                    <a:pt x="442452" y="803787"/>
                  </a:lnTo>
                  <a:lnTo>
                    <a:pt x="508820" y="803787"/>
                  </a:lnTo>
                  <a:lnTo>
                    <a:pt x="545691" y="759542"/>
                  </a:lnTo>
                  <a:lnTo>
                    <a:pt x="597310" y="707923"/>
                  </a:lnTo>
                  <a:lnTo>
                    <a:pt x="597310" y="707923"/>
                  </a:lnTo>
                  <a:lnTo>
                    <a:pt x="612058" y="641555"/>
                  </a:lnTo>
                  <a:lnTo>
                    <a:pt x="612058" y="641555"/>
                  </a:lnTo>
                  <a:lnTo>
                    <a:pt x="671052" y="671052"/>
                  </a:lnTo>
                  <a:lnTo>
                    <a:pt x="707923" y="693175"/>
                  </a:lnTo>
                  <a:lnTo>
                    <a:pt x="774291" y="715297"/>
                  </a:lnTo>
                  <a:lnTo>
                    <a:pt x="811162" y="678426"/>
                  </a:lnTo>
                  <a:lnTo>
                    <a:pt x="855407" y="641555"/>
                  </a:lnTo>
                  <a:lnTo>
                    <a:pt x="914400" y="619433"/>
                  </a:lnTo>
                  <a:lnTo>
                    <a:pt x="921775" y="589936"/>
                  </a:lnTo>
                  <a:lnTo>
                    <a:pt x="988142" y="582562"/>
                  </a:lnTo>
                  <a:lnTo>
                    <a:pt x="1010265" y="560439"/>
                  </a:lnTo>
                  <a:lnTo>
                    <a:pt x="980768" y="523568"/>
                  </a:lnTo>
                  <a:lnTo>
                    <a:pt x="943897" y="486697"/>
                  </a:lnTo>
                  <a:lnTo>
                    <a:pt x="943897" y="420329"/>
                  </a:lnTo>
                  <a:lnTo>
                    <a:pt x="943897" y="420329"/>
                  </a:lnTo>
                  <a:lnTo>
                    <a:pt x="943897" y="420329"/>
                  </a:lnTo>
                  <a:lnTo>
                    <a:pt x="862781" y="376084"/>
                  </a:lnTo>
                  <a:lnTo>
                    <a:pt x="862781" y="361336"/>
                  </a:lnTo>
                  <a:lnTo>
                    <a:pt x="914400" y="324465"/>
                  </a:lnTo>
                  <a:lnTo>
                    <a:pt x="958646" y="294968"/>
                  </a:lnTo>
                  <a:lnTo>
                    <a:pt x="943897" y="258097"/>
                  </a:lnTo>
                  <a:lnTo>
                    <a:pt x="929149" y="199104"/>
                  </a:lnTo>
                  <a:lnTo>
                    <a:pt x="884904" y="206478"/>
                  </a:lnTo>
                  <a:lnTo>
                    <a:pt x="840658" y="169607"/>
                  </a:lnTo>
                  <a:lnTo>
                    <a:pt x="796413" y="110613"/>
                  </a:lnTo>
                  <a:lnTo>
                    <a:pt x="796413" y="73742"/>
                  </a:lnTo>
                  <a:lnTo>
                    <a:pt x="781665" y="22123"/>
                  </a:lnTo>
                  <a:lnTo>
                    <a:pt x="759542" y="7375"/>
                  </a:lnTo>
                  <a:lnTo>
                    <a:pt x="759542" y="7375"/>
                  </a:lnTo>
                  <a:lnTo>
                    <a:pt x="685800" y="0"/>
                  </a:lnTo>
                  <a:lnTo>
                    <a:pt x="648929" y="88491"/>
                  </a:lnTo>
                  <a:lnTo>
                    <a:pt x="648929" y="88491"/>
                  </a:lnTo>
                  <a:lnTo>
                    <a:pt x="560439" y="154858"/>
                  </a:lnTo>
                  <a:lnTo>
                    <a:pt x="479323" y="154858"/>
                  </a:lnTo>
                  <a:lnTo>
                    <a:pt x="250723" y="51620"/>
                  </a:lnTo>
                  <a:lnTo>
                    <a:pt x="14749" y="88491"/>
                  </a:lnTo>
                  <a:lnTo>
                    <a:pt x="0" y="405581"/>
                  </a:lnTo>
                  <a:lnTo>
                    <a:pt x="206478" y="79641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5058697" y="3723968"/>
              <a:ext cx="1614948" cy="1688690"/>
            </a:xfrm>
            <a:custGeom>
              <a:avLst/>
              <a:gdLst>
                <a:gd name="connsiteX0" fmla="*/ 0 w 1614948"/>
                <a:gd name="connsiteY0" fmla="*/ 7374 h 1688690"/>
                <a:gd name="connsiteX1" fmla="*/ 656303 w 1614948"/>
                <a:gd name="connsiteY1" fmla="*/ 1688690 h 1688690"/>
                <a:gd name="connsiteX2" fmla="*/ 1069258 w 1614948"/>
                <a:gd name="connsiteY2" fmla="*/ 1474838 h 1688690"/>
                <a:gd name="connsiteX3" fmla="*/ 988142 w 1614948"/>
                <a:gd name="connsiteY3" fmla="*/ 1268361 h 1688690"/>
                <a:gd name="connsiteX4" fmla="*/ 1098755 w 1614948"/>
                <a:gd name="connsiteY4" fmla="*/ 1157748 h 1688690"/>
                <a:gd name="connsiteX5" fmla="*/ 1283109 w 1614948"/>
                <a:gd name="connsiteY5" fmla="*/ 1179871 h 1688690"/>
                <a:gd name="connsiteX6" fmla="*/ 1401097 w 1614948"/>
                <a:gd name="connsiteY6" fmla="*/ 1201993 h 1688690"/>
                <a:gd name="connsiteX7" fmla="*/ 1437968 w 1614948"/>
                <a:gd name="connsiteY7" fmla="*/ 1179871 h 1688690"/>
                <a:gd name="connsiteX8" fmla="*/ 1430593 w 1614948"/>
                <a:gd name="connsiteY8" fmla="*/ 1135626 h 1688690"/>
                <a:gd name="connsiteX9" fmla="*/ 1371600 w 1614948"/>
                <a:gd name="connsiteY9" fmla="*/ 1106129 h 1688690"/>
                <a:gd name="connsiteX10" fmla="*/ 1327355 w 1614948"/>
                <a:gd name="connsiteY10" fmla="*/ 1061884 h 1688690"/>
                <a:gd name="connsiteX11" fmla="*/ 1327355 w 1614948"/>
                <a:gd name="connsiteY11" fmla="*/ 1039761 h 1688690"/>
                <a:gd name="connsiteX12" fmla="*/ 1364226 w 1614948"/>
                <a:gd name="connsiteY12" fmla="*/ 1002890 h 1688690"/>
                <a:gd name="connsiteX13" fmla="*/ 1378974 w 1614948"/>
                <a:gd name="connsiteY13" fmla="*/ 958645 h 1688690"/>
                <a:gd name="connsiteX14" fmla="*/ 1356851 w 1614948"/>
                <a:gd name="connsiteY14" fmla="*/ 921774 h 1688690"/>
                <a:gd name="connsiteX15" fmla="*/ 1327355 w 1614948"/>
                <a:gd name="connsiteY15" fmla="*/ 884903 h 1688690"/>
                <a:gd name="connsiteX16" fmla="*/ 1305232 w 1614948"/>
                <a:gd name="connsiteY16" fmla="*/ 862780 h 1688690"/>
                <a:gd name="connsiteX17" fmla="*/ 1290484 w 1614948"/>
                <a:gd name="connsiteY17" fmla="*/ 848032 h 1688690"/>
                <a:gd name="connsiteX18" fmla="*/ 1319980 w 1614948"/>
                <a:gd name="connsiteY18" fmla="*/ 759542 h 1688690"/>
                <a:gd name="connsiteX19" fmla="*/ 1319980 w 1614948"/>
                <a:gd name="connsiteY19" fmla="*/ 759542 h 1688690"/>
                <a:gd name="connsiteX20" fmla="*/ 1297858 w 1614948"/>
                <a:gd name="connsiteY20" fmla="*/ 693174 h 1688690"/>
                <a:gd name="connsiteX21" fmla="*/ 1319980 w 1614948"/>
                <a:gd name="connsiteY21" fmla="*/ 626806 h 1688690"/>
                <a:gd name="connsiteX22" fmla="*/ 1423219 w 1614948"/>
                <a:gd name="connsiteY22" fmla="*/ 722671 h 1688690"/>
                <a:gd name="connsiteX23" fmla="*/ 1452716 w 1614948"/>
                <a:gd name="connsiteY23" fmla="*/ 715297 h 1688690"/>
                <a:gd name="connsiteX24" fmla="*/ 1533832 w 1614948"/>
                <a:gd name="connsiteY24" fmla="*/ 641555 h 1688690"/>
                <a:gd name="connsiteX25" fmla="*/ 1548580 w 1614948"/>
                <a:gd name="connsiteY25" fmla="*/ 560438 h 1688690"/>
                <a:gd name="connsiteX26" fmla="*/ 1592826 w 1614948"/>
                <a:gd name="connsiteY26" fmla="*/ 516193 h 1688690"/>
                <a:gd name="connsiteX27" fmla="*/ 1607574 w 1614948"/>
                <a:gd name="connsiteY27" fmla="*/ 457200 h 1688690"/>
                <a:gd name="connsiteX28" fmla="*/ 1614948 w 1614948"/>
                <a:gd name="connsiteY28" fmla="*/ 405580 h 1688690"/>
                <a:gd name="connsiteX29" fmla="*/ 1570703 w 1614948"/>
                <a:gd name="connsiteY29" fmla="*/ 368709 h 1688690"/>
                <a:gd name="connsiteX30" fmla="*/ 1460090 w 1614948"/>
                <a:gd name="connsiteY30" fmla="*/ 346587 h 1688690"/>
                <a:gd name="connsiteX31" fmla="*/ 1401097 w 1614948"/>
                <a:gd name="connsiteY31" fmla="*/ 339213 h 1688690"/>
                <a:gd name="connsiteX32" fmla="*/ 1371600 w 1614948"/>
                <a:gd name="connsiteY32" fmla="*/ 309716 h 1688690"/>
                <a:gd name="connsiteX33" fmla="*/ 1371600 w 1614948"/>
                <a:gd name="connsiteY33" fmla="*/ 309716 h 1688690"/>
                <a:gd name="connsiteX34" fmla="*/ 1253613 w 1614948"/>
                <a:gd name="connsiteY34" fmla="*/ 346587 h 1688690"/>
                <a:gd name="connsiteX35" fmla="*/ 1194619 w 1614948"/>
                <a:gd name="connsiteY35" fmla="*/ 346587 h 1688690"/>
                <a:gd name="connsiteX36" fmla="*/ 1165122 w 1614948"/>
                <a:gd name="connsiteY36" fmla="*/ 324464 h 1688690"/>
                <a:gd name="connsiteX37" fmla="*/ 1135626 w 1614948"/>
                <a:gd name="connsiteY37" fmla="*/ 294967 h 1688690"/>
                <a:gd name="connsiteX38" fmla="*/ 1113503 w 1614948"/>
                <a:gd name="connsiteY38" fmla="*/ 235974 h 1688690"/>
                <a:gd name="connsiteX39" fmla="*/ 1106129 w 1614948"/>
                <a:gd name="connsiteY39" fmla="*/ 206477 h 1688690"/>
                <a:gd name="connsiteX40" fmla="*/ 1069258 w 1614948"/>
                <a:gd name="connsiteY40" fmla="*/ 169606 h 1688690"/>
                <a:gd name="connsiteX41" fmla="*/ 1032387 w 1614948"/>
                <a:gd name="connsiteY41" fmla="*/ 154858 h 1688690"/>
                <a:gd name="connsiteX42" fmla="*/ 988142 w 1614948"/>
                <a:gd name="connsiteY42" fmla="*/ 147484 h 1688690"/>
                <a:gd name="connsiteX43" fmla="*/ 958645 w 1614948"/>
                <a:gd name="connsiteY43" fmla="*/ 103238 h 1688690"/>
                <a:gd name="connsiteX44" fmla="*/ 943897 w 1614948"/>
                <a:gd name="connsiteY44" fmla="*/ 66367 h 1688690"/>
                <a:gd name="connsiteX45" fmla="*/ 892277 w 1614948"/>
                <a:gd name="connsiteY45" fmla="*/ 103238 h 1688690"/>
                <a:gd name="connsiteX46" fmla="*/ 892277 w 1614948"/>
                <a:gd name="connsiteY46" fmla="*/ 103238 h 1688690"/>
                <a:gd name="connsiteX47" fmla="*/ 892277 w 1614948"/>
                <a:gd name="connsiteY47" fmla="*/ 191729 h 1688690"/>
                <a:gd name="connsiteX48" fmla="*/ 855406 w 1614948"/>
                <a:gd name="connsiteY48" fmla="*/ 228600 h 1688690"/>
                <a:gd name="connsiteX49" fmla="*/ 855406 w 1614948"/>
                <a:gd name="connsiteY49" fmla="*/ 228600 h 1688690"/>
                <a:gd name="connsiteX50" fmla="*/ 744793 w 1614948"/>
                <a:gd name="connsiteY50" fmla="*/ 199103 h 1688690"/>
                <a:gd name="connsiteX51" fmla="*/ 530942 w 1614948"/>
                <a:gd name="connsiteY51" fmla="*/ 95864 h 1688690"/>
                <a:gd name="connsiteX52" fmla="*/ 265471 w 1614948"/>
                <a:gd name="connsiteY52" fmla="*/ 0 h 1688690"/>
                <a:gd name="connsiteX53" fmla="*/ 0 w 1614948"/>
                <a:gd name="connsiteY53" fmla="*/ 7374 h 1688690"/>
                <a:gd name="connsiteX0-1" fmla="*/ 0 w 1614948"/>
                <a:gd name="connsiteY0-2" fmla="*/ 7374 h 1688690"/>
                <a:gd name="connsiteX1-3" fmla="*/ 357681 w 1614948"/>
                <a:gd name="connsiteY1-4" fmla="*/ 1029264 h 1688690"/>
                <a:gd name="connsiteX2-5" fmla="*/ 656303 w 1614948"/>
                <a:gd name="connsiteY2-6" fmla="*/ 1688690 h 1688690"/>
                <a:gd name="connsiteX3-7" fmla="*/ 1069258 w 1614948"/>
                <a:gd name="connsiteY3-8" fmla="*/ 1474838 h 1688690"/>
                <a:gd name="connsiteX4-9" fmla="*/ 988142 w 1614948"/>
                <a:gd name="connsiteY4-10" fmla="*/ 1268361 h 1688690"/>
                <a:gd name="connsiteX5-11" fmla="*/ 1098755 w 1614948"/>
                <a:gd name="connsiteY5-12" fmla="*/ 1157748 h 1688690"/>
                <a:gd name="connsiteX6-13" fmla="*/ 1283109 w 1614948"/>
                <a:gd name="connsiteY6-14" fmla="*/ 1179871 h 1688690"/>
                <a:gd name="connsiteX7-15" fmla="*/ 1401097 w 1614948"/>
                <a:gd name="connsiteY7-16" fmla="*/ 1201993 h 1688690"/>
                <a:gd name="connsiteX8-17" fmla="*/ 1437968 w 1614948"/>
                <a:gd name="connsiteY8-18" fmla="*/ 1179871 h 1688690"/>
                <a:gd name="connsiteX9-19" fmla="*/ 1430593 w 1614948"/>
                <a:gd name="connsiteY9-20" fmla="*/ 1135626 h 1688690"/>
                <a:gd name="connsiteX10-21" fmla="*/ 1371600 w 1614948"/>
                <a:gd name="connsiteY10-22" fmla="*/ 1106129 h 1688690"/>
                <a:gd name="connsiteX11-23" fmla="*/ 1327355 w 1614948"/>
                <a:gd name="connsiteY11-24" fmla="*/ 1061884 h 1688690"/>
                <a:gd name="connsiteX12-25" fmla="*/ 1327355 w 1614948"/>
                <a:gd name="connsiteY12-26" fmla="*/ 1039761 h 1688690"/>
                <a:gd name="connsiteX13-27" fmla="*/ 1364226 w 1614948"/>
                <a:gd name="connsiteY13-28" fmla="*/ 1002890 h 1688690"/>
                <a:gd name="connsiteX14-29" fmla="*/ 1378974 w 1614948"/>
                <a:gd name="connsiteY14-30" fmla="*/ 958645 h 1688690"/>
                <a:gd name="connsiteX15-31" fmla="*/ 1356851 w 1614948"/>
                <a:gd name="connsiteY15-32" fmla="*/ 921774 h 1688690"/>
                <a:gd name="connsiteX16-33" fmla="*/ 1327355 w 1614948"/>
                <a:gd name="connsiteY16-34" fmla="*/ 884903 h 1688690"/>
                <a:gd name="connsiteX17-35" fmla="*/ 1305232 w 1614948"/>
                <a:gd name="connsiteY17-36" fmla="*/ 862780 h 1688690"/>
                <a:gd name="connsiteX18-37" fmla="*/ 1290484 w 1614948"/>
                <a:gd name="connsiteY18-38" fmla="*/ 848032 h 1688690"/>
                <a:gd name="connsiteX19-39" fmla="*/ 1319980 w 1614948"/>
                <a:gd name="connsiteY19-40" fmla="*/ 759542 h 1688690"/>
                <a:gd name="connsiteX20-41" fmla="*/ 1319980 w 1614948"/>
                <a:gd name="connsiteY20-42" fmla="*/ 759542 h 1688690"/>
                <a:gd name="connsiteX21-43" fmla="*/ 1297858 w 1614948"/>
                <a:gd name="connsiteY21-44" fmla="*/ 693174 h 1688690"/>
                <a:gd name="connsiteX22-45" fmla="*/ 1319980 w 1614948"/>
                <a:gd name="connsiteY22-46" fmla="*/ 626806 h 1688690"/>
                <a:gd name="connsiteX23-47" fmla="*/ 1423219 w 1614948"/>
                <a:gd name="connsiteY23-48" fmla="*/ 722671 h 1688690"/>
                <a:gd name="connsiteX24-49" fmla="*/ 1452716 w 1614948"/>
                <a:gd name="connsiteY24-50" fmla="*/ 715297 h 1688690"/>
                <a:gd name="connsiteX25-51" fmla="*/ 1533832 w 1614948"/>
                <a:gd name="connsiteY25-52" fmla="*/ 641555 h 1688690"/>
                <a:gd name="connsiteX26-53" fmla="*/ 1548580 w 1614948"/>
                <a:gd name="connsiteY26-54" fmla="*/ 560438 h 1688690"/>
                <a:gd name="connsiteX27-55" fmla="*/ 1592826 w 1614948"/>
                <a:gd name="connsiteY27-56" fmla="*/ 516193 h 1688690"/>
                <a:gd name="connsiteX28-57" fmla="*/ 1607574 w 1614948"/>
                <a:gd name="connsiteY28-58" fmla="*/ 457200 h 1688690"/>
                <a:gd name="connsiteX29-59" fmla="*/ 1614948 w 1614948"/>
                <a:gd name="connsiteY29-60" fmla="*/ 405580 h 1688690"/>
                <a:gd name="connsiteX30-61" fmla="*/ 1570703 w 1614948"/>
                <a:gd name="connsiteY30-62" fmla="*/ 368709 h 1688690"/>
                <a:gd name="connsiteX31-63" fmla="*/ 1460090 w 1614948"/>
                <a:gd name="connsiteY31-64" fmla="*/ 346587 h 1688690"/>
                <a:gd name="connsiteX32-65" fmla="*/ 1401097 w 1614948"/>
                <a:gd name="connsiteY32-66" fmla="*/ 339213 h 1688690"/>
                <a:gd name="connsiteX33-67" fmla="*/ 1371600 w 1614948"/>
                <a:gd name="connsiteY33-68" fmla="*/ 309716 h 1688690"/>
                <a:gd name="connsiteX34-69" fmla="*/ 1371600 w 1614948"/>
                <a:gd name="connsiteY34-70" fmla="*/ 309716 h 1688690"/>
                <a:gd name="connsiteX35-71" fmla="*/ 1253613 w 1614948"/>
                <a:gd name="connsiteY35-72" fmla="*/ 346587 h 1688690"/>
                <a:gd name="connsiteX36-73" fmla="*/ 1194619 w 1614948"/>
                <a:gd name="connsiteY36-74" fmla="*/ 346587 h 1688690"/>
                <a:gd name="connsiteX37-75" fmla="*/ 1165122 w 1614948"/>
                <a:gd name="connsiteY37-76" fmla="*/ 324464 h 1688690"/>
                <a:gd name="connsiteX38-77" fmla="*/ 1135626 w 1614948"/>
                <a:gd name="connsiteY38-78" fmla="*/ 294967 h 1688690"/>
                <a:gd name="connsiteX39-79" fmla="*/ 1113503 w 1614948"/>
                <a:gd name="connsiteY39-80" fmla="*/ 235974 h 1688690"/>
                <a:gd name="connsiteX40-81" fmla="*/ 1106129 w 1614948"/>
                <a:gd name="connsiteY40-82" fmla="*/ 206477 h 1688690"/>
                <a:gd name="connsiteX41-83" fmla="*/ 1069258 w 1614948"/>
                <a:gd name="connsiteY41-84" fmla="*/ 169606 h 1688690"/>
                <a:gd name="connsiteX42-85" fmla="*/ 1032387 w 1614948"/>
                <a:gd name="connsiteY42-86" fmla="*/ 154858 h 1688690"/>
                <a:gd name="connsiteX43-87" fmla="*/ 988142 w 1614948"/>
                <a:gd name="connsiteY43-88" fmla="*/ 147484 h 1688690"/>
                <a:gd name="connsiteX44-89" fmla="*/ 958645 w 1614948"/>
                <a:gd name="connsiteY44-90" fmla="*/ 103238 h 1688690"/>
                <a:gd name="connsiteX45-91" fmla="*/ 943897 w 1614948"/>
                <a:gd name="connsiteY45-92" fmla="*/ 66367 h 1688690"/>
                <a:gd name="connsiteX46-93" fmla="*/ 892277 w 1614948"/>
                <a:gd name="connsiteY46-94" fmla="*/ 103238 h 1688690"/>
                <a:gd name="connsiteX47-95" fmla="*/ 892277 w 1614948"/>
                <a:gd name="connsiteY47-96" fmla="*/ 103238 h 1688690"/>
                <a:gd name="connsiteX48-97" fmla="*/ 892277 w 1614948"/>
                <a:gd name="connsiteY48-98" fmla="*/ 191729 h 1688690"/>
                <a:gd name="connsiteX49-99" fmla="*/ 855406 w 1614948"/>
                <a:gd name="connsiteY49-100" fmla="*/ 228600 h 1688690"/>
                <a:gd name="connsiteX50-101" fmla="*/ 855406 w 1614948"/>
                <a:gd name="connsiteY50-102" fmla="*/ 228600 h 1688690"/>
                <a:gd name="connsiteX51-103" fmla="*/ 744793 w 1614948"/>
                <a:gd name="connsiteY51-104" fmla="*/ 199103 h 1688690"/>
                <a:gd name="connsiteX52-105" fmla="*/ 530942 w 1614948"/>
                <a:gd name="connsiteY52-106" fmla="*/ 95864 h 1688690"/>
                <a:gd name="connsiteX53-107" fmla="*/ 265471 w 1614948"/>
                <a:gd name="connsiteY53-108" fmla="*/ 0 h 1688690"/>
                <a:gd name="connsiteX54" fmla="*/ 0 w 1614948"/>
                <a:gd name="connsiteY54" fmla="*/ 7374 h 168869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  <a:cxn ang="0">
                  <a:pos x="connsiteX38-77" y="connsiteY38-78"/>
                </a:cxn>
                <a:cxn ang="0">
                  <a:pos x="connsiteX39-79" y="connsiteY39-80"/>
                </a:cxn>
                <a:cxn ang="0">
                  <a:pos x="connsiteX40-81" y="connsiteY40-82"/>
                </a:cxn>
                <a:cxn ang="0">
                  <a:pos x="connsiteX41-83" y="connsiteY41-84"/>
                </a:cxn>
                <a:cxn ang="0">
                  <a:pos x="connsiteX42-85" y="connsiteY42-86"/>
                </a:cxn>
                <a:cxn ang="0">
                  <a:pos x="connsiteX43-87" y="connsiteY43-88"/>
                </a:cxn>
                <a:cxn ang="0">
                  <a:pos x="connsiteX44-89" y="connsiteY44-90"/>
                </a:cxn>
                <a:cxn ang="0">
                  <a:pos x="connsiteX45-91" y="connsiteY45-92"/>
                </a:cxn>
                <a:cxn ang="0">
                  <a:pos x="connsiteX46-93" y="connsiteY46-94"/>
                </a:cxn>
                <a:cxn ang="0">
                  <a:pos x="connsiteX47-95" y="connsiteY47-96"/>
                </a:cxn>
                <a:cxn ang="0">
                  <a:pos x="connsiteX48-97" y="connsiteY48-98"/>
                </a:cxn>
                <a:cxn ang="0">
                  <a:pos x="connsiteX49-99" y="connsiteY49-100"/>
                </a:cxn>
                <a:cxn ang="0">
                  <a:pos x="connsiteX50-101" y="connsiteY50-102"/>
                </a:cxn>
                <a:cxn ang="0">
                  <a:pos x="connsiteX51-103" y="connsiteY51-104"/>
                </a:cxn>
                <a:cxn ang="0">
                  <a:pos x="connsiteX52-105" y="connsiteY52-106"/>
                </a:cxn>
                <a:cxn ang="0">
                  <a:pos x="connsiteX53-107" y="connsiteY53-108"/>
                </a:cxn>
                <a:cxn ang="0">
                  <a:pos x="connsiteX54" y="connsiteY54"/>
                </a:cxn>
              </a:cxnLst>
              <a:rect l="l" t="t" r="r" b="b"/>
              <a:pathLst>
                <a:path w="1614948" h="1688690">
                  <a:moveTo>
                    <a:pt x="0" y="7374"/>
                  </a:moveTo>
                  <a:cubicBezTo>
                    <a:pt x="128838" y="335647"/>
                    <a:pt x="228843" y="700991"/>
                    <a:pt x="357681" y="1029264"/>
                  </a:cubicBezTo>
                  <a:lnTo>
                    <a:pt x="656303" y="1688690"/>
                  </a:lnTo>
                  <a:lnTo>
                    <a:pt x="1069258" y="1474838"/>
                  </a:lnTo>
                  <a:lnTo>
                    <a:pt x="988142" y="1268361"/>
                  </a:lnTo>
                  <a:lnTo>
                    <a:pt x="1098755" y="1157748"/>
                  </a:lnTo>
                  <a:lnTo>
                    <a:pt x="1283109" y="1179871"/>
                  </a:lnTo>
                  <a:lnTo>
                    <a:pt x="1401097" y="1201993"/>
                  </a:lnTo>
                  <a:lnTo>
                    <a:pt x="1437968" y="1179871"/>
                  </a:lnTo>
                  <a:lnTo>
                    <a:pt x="1430593" y="1135626"/>
                  </a:lnTo>
                  <a:lnTo>
                    <a:pt x="1371600" y="1106129"/>
                  </a:lnTo>
                  <a:lnTo>
                    <a:pt x="1327355" y="1061884"/>
                  </a:lnTo>
                  <a:lnTo>
                    <a:pt x="1327355" y="1039761"/>
                  </a:lnTo>
                  <a:lnTo>
                    <a:pt x="1364226" y="1002890"/>
                  </a:lnTo>
                  <a:lnTo>
                    <a:pt x="1378974" y="958645"/>
                  </a:lnTo>
                  <a:lnTo>
                    <a:pt x="1356851" y="921774"/>
                  </a:lnTo>
                  <a:lnTo>
                    <a:pt x="1327355" y="884903"/>
                  </a:lnTo>
                  <a:lnTo>
                    <a:pt x="1305232" y="862780"/>
                  </a:lnTo>
                  <a:lnTo>
                    <a:pt x="1290484" y="848032"/>
                  </a:lnTo>
                  <a:lnTo>
                    <a:pt x="1319980" y="759542"/>
                  </a:lnTo>
                  <a:lnTo>
                    <a:pt x="1319980" y="759542"/>
                  </a:lnTo>
                  <a:lnTo>
                    <a:pt x="1297858" y="693174"/>
                  </a:lnTo>
                  <a:lnTo>
                    <a:pt x="1319980" y="626806"/>
                  </a:lnTo>
                  <a:lnTo>
                    <a:pt x="1423219" y="722671"/>
                  </a:lnTo>
                  <a:lnTo>
                    <a:pt x="1452716" y="715297"/>
                  </a:lnTo>
                  <a:lnTo>
                    <a:pt x="1533832" y="641555"/>
                  </a:lnTo>
                  <a:lnTo>
                    <a:pt x="1548580" y="560438"/>
                  </a:lnTo>
                  <a:lnTo>
                    <a:pt x="1592826" y="516193"/>
                  </a:lnTo>
                  <a:lnTo>
                    <a:pt x="1607574" y="457200"/>
                  </a:lnTo>
                  <a:lnTo>
                    <a:pt x="1614948" y="405580"/>
                  </a:lnTo>
                  <a:lnTo>
                    <a:pt x="1570703" y="368709"/>
                  </a:lnTo>
                  <a:lnTo>
                    <a:pt x="1460090" y="346587"/>
                  </a:lnTo>
                  <a:lnTo>
                    <a:pt x="1401097" y="339213"/>
                  </a:lnTo>
                  <a:lnTo>
                    <a:pt x="1371600" y="309716"/>
                  </a:lnTo>
                  <a:lnTo>
                    <a:pt x="1371600" y="309716"/>
                  </a:lnTo>
                  <a:lnTo>
                    <a:pt x="1253613" y="346587"/>
                  </a:lnTo>
                  <a:lnTo>
                    <a:pt x="1194619" y="346587"/>
                  </a:lnTo>
                  <a:lnTo>
                    <a:pt x="1165122" y="324464"/>
                  </a:lnTo>
                  <a:lnTo>
                    <a:pt x="1135626" y="294967"/>
                  </a:lnTo>
                  <a:lnTo>
                    <a:pt x="1113503" y="235974"/>
                  </a:lnTo>
                  <a:lnTo>
                    <a:pt x="1106129" y="206477"/>
                  </a:lnTo>
                  <a:lnTo>
                    <a:pt x="1069258" y="169606"/>
                  </a:lnTo>
                  <a:lnTo>
                    <a:pt x="1032387" y="154858"/>
                  </a:lnTo>
                  <a:lnTo>
                    <a:pt x="988142" y="147484"/>
                  </a:lnTo>
                  <a:lnTo>
                    <a:pt x="958645" y="103238"/>
                  </a:lnTo>
                  <a:lnTo>
                    <a:pt x="943897" y="66367"/>
                  </a:lnTo>
                  <a:lnTo>
                    <a:pt x="892277" y="103238"/>
                  </a:lnTo>
                  <a:lnTo>
                    <a:pt x="892277" y="103238"/>
                  </a:lnTo>
                  <a:lnTo>
                    <a:pt x="892277" y="191729"/>
                  </a:lnTo>
                  <a:lnTo>
                    <a:pt x="855406" y="228600"/>
                  </a:lnTo>
                  <a:lnTo>
                    <a:pt x="855406" y="228600"/>
                  </a:lnTo>
                  <a:lnTo>
                    <a:pt x="744793" y="199103"/>
                  </a:lnTo>
                  <a:lnTo>
                    <a:pt x="530942" y="95864"/>
                  </a:lnTo>
                  <a:lnTo>
                    <a:pt x="265471" y="0"/>
                  </a:lnTo>
                  <a:lnTo>
                    <a:pt x="0" y="737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>
              <a:off x="4033684" y="2809568"/>
              <a:ext cx="1983658" cy="1423219"/>
            </a:xfrm>
            <a:custGeom>
              <a:avLst/>
              <a:gdLst>
                <a:gd name="connsiteX0" fmla="*/ 626806 w 1983658"/>
                <a:gd name="connsiteY0" fmla="*/ 22122 h 1423219"/>
                <a:gd name="connsiteX1" fmla="*/ 781664 w 1983658"/>
                <a:gd name="connsiteY1" fmla="*/ 73742 h 1423219"/>
                <a:gd name="connsiteX2" fmla="*/ 899651 w 1983658"/>
                <a:gd name="connsiteY2" fmla="*/ 66367 h 1423219"/>
                <a:gd name="connsiteX3" fmla="*/ 995516 w 1983658"/>
                <a:gd name="connsiteY3" fmla="*/ 125361 h 1423219"/>
                <a:gd name="connsiteX4" fmla="*/ 1084006 w 1983658"/>
                <a:gd name="connsiteY4" fmla="*/ 191729 h 1423219"/>
                <a:gd name="connsiteX5" fmla="*/ 1172497 w 1983658"/>
                <a:gd name="connsiteY5" fmla="*/ 258097 h 1423219"/>
                <a:gd name="connsiteX6" fmla="*/ 1172497 w 1983658"/>
                <a:gd name="connsiteY6" fmla="*/ 258097 h 1423219"/>
                <a:gd name="connsiteX7" fmla="*/ 1224116 w 1983658"/>
                <a:gd name="connsiteY7" fmla="*/ 213851 h 1423219"/>
                <a:gd name="connsiteX8" fmla="*/ 1224116 w 1983658"/>
                <a:gd name="connsiteY8" fmla="*/ 154858 h 1423219"/>
                <a:gd name="connsiteX9" fmla="*/ 1224116 w 1983658"/>
                <a:gd name="connsiteY9" fmla="*/ 154858 h 1423219"/>
                <a:gd name="connsiteX10" fmla="*/ 1253613 w 1983658"/>
                <a:gd name="connsiteY10" fmla="*/ 125361 h 1423219"/>
                <a:gd name="connsiteX11" fmla="*/ 1297858 w 1983658"/>
                <a:gd name="connsiteY11" fmla="*/ 125361 h 1423219"/>
                <a:gd name="connsiteX12" fmla="*/ 1349477 w 1983658"/>
                <a:gd name="connsiteY12" fmla="*/ 184355 h 1423219"/>
                <a:gd name="connsiteX13" fmla="*/ 1401097 w 1983658"/>
                <a:gd name="connsiteY13" fmla="*/ 169606 h 1423219"/>
                <a:gd name="connsiteX14" fmla="*/ 1467464 w 1983658"/>
                <a:gd name="connsiteY14" fmla="*/ 221226 h 1423219"/>
                <a:gd name="connsiteX15" fmla="*/ 1467464 w 1983658"/>
                <a:gd name="connsiteY15" fmla="*/ 221226 h 1423219"/>
                <a:gd name="connsiteX16" fmla="*/ 1563329 w 1983658"/>
                <a:gd name="connsiteY16" fmla="*/ 280219 h 1423219"/>
                <a:gd name="connsiteX17" fmla="*/ 1622322 w 1983658"/>
                <a:gd name="connsiteY17" fmla="*/ 250722 h 1423219"/>
                <a:gd name="connsiteX18" fmla="*/ 1681316 w 1983658"/>
                <a:gd name="connsiteY18" fmla="*/ 309716 h 1423219"/>
                <a:gd name="connsiteX19" fmla="*/ 1718187 w 1983658"/>
                <a:gd name="connsiteY19" fmla="*/ 353961 h 1423219"/>
                <a:gd name="connsiteX20" fmla="*/ 1769806 w 1983658"/>
                <a:gd name="connsiteY20" fmla="*/ 390832 h 1423219"/>
                <a:gd name="connsiteX21" fmla="*/ 1821426 w 1983658"/>
                <a:gd name="connsiteY21" fmla="*/ 412955 h 1423219"/>
                <a:gd name="connsiteX22" fmla="*/ 1895168 w 1983658"/>
                <a:gd name="connsiteY22" fmla="*/ 412955 h 1423219"/>
                <a:gd name="connsiteX23" fmla="*/ 1946787 w 1983658"/>
                <a:gd name="connsiteY23" fmla="*/ 560438 h 1423219"/>
                <a:gd name="connsiteX24" fmla="*/ 1983658 w 1983658"/>
                <a:gd name="connsiteY24" fmla="*/ 707922 h 1423219"/>
                <a:gd name="connsiteX25" fmla="*/ 1946787 w 1983658"/>
                <a:gd name="connsiteY25" fmla="*/ 796413 h 1423219"/>
                <a:gd name="connsiteX26" fmla="*/ 1895168 w 1983658"/>
                <a:gd name="connsiteY26" fmla="*/ 811161 h 1423219"/>
                <a:gd name="connsiteX27" fmla="*/ 1843548 w 1983658"/>
                <a:gd name="connsiteY27" fmla="*/ 907026 h 1423219"/>
                <a:gd name="connsiteX28" fmla="*/ 1828800 w 1983658"/>
                <a:gd name="connsiteY28" fmla="*/ 914400 h 1423219"/>
                <a:gd name="connsiteX29" fmla="*/ 1865671 w 1983658"/>
                <a:gd name="connsiteY29" fmla="*/ 995516 h 1423219"/>
                <a:gd name="connsiteX30" fmla="*/ 1821426 w 1983658"/>
                <a:gd name="connsiteY30" fmla="*/ 1002890 h 1423219"/>
                <a:gd name="connsiteX31" fmla="*/ 1821426 w 1983658"/>
                <a:gd name="connsiteY31" fmla="*/ 1002890 h 1423219"/>
                <a:gd name="connsiteX32" fmla="*/ 1755058 w 1983658"/>
                <a:gd name="connsiteY32" fmla="*/ 951271 h 1423219"/>
                <a:gd name="connsiteX33" fmla="*/ 1710813 w 1983658"/>
                <a:gd name="connsiteY33" fmla="*/ 951271 h 1423219"/>
                <a:gd name="connsiteX34" fmla="*/ 1681316 w 1983658"/>
                <a:gd name="connsiteY34" fmla="*/ 980767 h 1423219"/>
                <a:gd name="connsiteX35" fmla="*/ 1703439 w 1983658"/>
                <a:gd name="connsiteY35" fmla="*/ 1025013 h 1423219"/>
                <a:gd name="connsiteX36" fmla="*/ 1740310 w 1983658"/>
                <a:gd name="connsiteY36" fmla="*/ 1084006 h 1423219"/>
                <a:gd name="connsiteX37" fmla="*/ 1740310 w 1983658"/>
                <a:gd name="connsiteY37" fmla="*/ 1084006 h 1423219"/>
                <a:gd name="connsiteX38" fmla="*/ 1747684 w 1983658"/>
                <a:gd name="connsiteY38" fmla="*/ 1150374 h 1423219"/>
                <a:gd name="connsiteX39" fmla="*/ 1762432 w 1983658"/>
                <a:gd name="connsiteY39" fmla="*/ 1209367 h 1423219"/>
                <a:gd name="connsiteX40" fmla="*/ 1681316 w 1983658"/>
                <a:gd name="connsiteY40" fmla="*/ 1283109 h 1423219"/>
                <a:gd name="connsiteX41" fmla="*/ 1651819 w 1983658"/>
                <a:gd name="connsiteY41" fmla="*/ 1268361 h 1423219"/>
                <a:gd name="connsiteX42" fmla="*/ 1555955 w 1983658"/>
                <a:gd name="connsiteY42" fmla="*/ 1231490 h 1423219"/>
                <a:gd name="connsiteX43" fmla="*/ 1541206 w 1983658"/>
                <a:gd name="connsiteY43" fmla="*/ 1209367 h 1423219"/>
                <a:gd name="connsiteX44" fmla="*/ 1504335 w 1983658"/>
                <a:gd name="connsiteY44" fmla="*/ 1231490 h 1423219"/>
                <a:gd name="connsiteX45" fmla="*/ 1504335 w 1983658"/>
                <a:gd name="connsiteY45" fmla="*/ 1253613 h 1423219"/>
                <a:gd name="connsiteX46" fmla="*/ 1467464 w 1983658"/>
                <a:gd name="connsiteY46" fmla="*/ 1216742 h 1423219"/>
                <a:gd name="connsiteX47" fmla="*/ 1415845 w 1983658"/>
                <a:gd name="connsiteY47" fmla="*/ 1187245 h 1423219"/>
                <a:gd name="connsiteX48" fmla="*/ 1386348 w 1983658"/>
                <a:gd name="connsiteY48" fmla="*/ 1150374 h 1423219"/>
                <a:gd name="connsiteX49" fmla="*/ 1378974 w 1983658"/>
                <a:gd name="connsiteY49" fmla="*/ 1120877 h 1423219"/>
                <a:gd name="connsiteX50" fmla="*/ 1378974 w 1983658"/>
                <a:gd name="connsiteY50" fmla="*/ 1084006 h 1423219"/>
                <a:gd name="connsiteX51" fmla="*/ 1378974 w 1983658"/>
                <a:gd name="connsiteY51" fmla="*/ 1084006 h 1423219"/>
                <a:gd name="connsiteX52" fmla="*/ 1297858 w 1983658"/>
                <a:gd name="connsiteY52" fmla="*/ 1025013 h 1423219"/>
                <a:gd name="connsiteX53" fmla="*/ 1238864 w 1983658"/>
                <a:gd name="connsiteY53" fmla="*/ 1025013 h 1423219"/>
                <a:gd name="connsiteX54" fmla="*/ 1201993 w 1983658"/>
                <a:gd name="connsiteY54" fmla="*/ 1069258 h 1423219"/>
                <a:gd name="connsiteX55" fmla="*/ 1231490 w 1983658"/>
                <a:gd name="connsiteY55" fmla="*/ 1113503 h 1423219"/>
                <a:gd name="connsiteX56" fmla="*/ 1238864 w 1983658"/>
                <a:gd name="connsiteY56" fmla="*/ 1150374 h 1423219"/>
                <a:gd name="connsiteX57" fmla="*/ 1216742 w 1983658"/>
                <a:gd name="connsiteY57" fmla="*/ 1172497 h 1423219"/>
                <a:gd name="connsiteX58" fmla="*/ 1201993 w 1983658"/>
                <a:gd name="connsiteY58" fmla="*/ 1201993 h 1423219"/>
                <a:gd name="connsiteX59" fmla="*/ 1201993 w 1983658"/>
                <a:gd name="connsiteY59" fmla="*/ 1201993 h 1423219"/>
                <a:gd name="connsiteX60" fmla="*/ 1216742 w 1983658"/>
                <a:gd name="connsiteY60" fmla="*/ 1423219 h 1423219"/>
                <a:gd name="connsiteX61" fmla="*/ 707922 w 1983658"/>
                <a:gd name="connsiteY61" fmla="*/ 1386348 h 1423219"/>
                <a:gd name="connsiteX62" fmla="*/ 0 w 1983658"/>
                <a:gd name="connsiteY62" fmla="*/ 870155 h 1423219"/>
                <a:gd name="connsiteX63" fmla="*/ 132735 w 1983658"/>
                <a:gd name="connsiteY63" fmla="*/ 302342 h 1423219"/>
                <a:gd name="connsiteX64" fmla="*/ 390832 w 1983658"/>
                <a:gd name="connsiteY64" fmla="*/ 0 h 1423219"/>
                <a:gd name="connsiteX65" fmla="*/ 626806 w 1983658"/>
                <a:gd name="connsiteY65" fmla="*/ 22122 h 1423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983658" h="1423219">
                  <a:moveTo>
                    <a:pt x="626806" y="22122"/>
                  </a:moveTo>
                  <a:lnTo>
                    <a:pt x="781664" y="73742"/>
                  </a:lnTo>
                  <a:lnTo>
                    <a:pt x="899651" y="66367"/>
                  </a:lnTo>
                  <a:lnTo>
                    <a:pt x="995516" y="125361"/>
                  </a:lnTo>
                  <a:lnTo>
                    <a:pt x="1084006" y="191729"/>
                  </a:lnTo>
                  <a:lnTo>
                    <a:pt x="1172497" y="258097"/>
                  </a:lnTo>
                  <a:lnTo>
                    <a:pt x="1172497" y="258097"/>
                  </a:lnTo>
                  <a:lnTo>
                    <a:pt x="1224116" y="213851"/>
                  </a:lnTo>
                  <a:lnTo>
                    <a:pt x="1224116" y="154858"/>
                  </a:lnTo>
                  <a:lnTo>
                    <a:pt x="1224116" y="154858"/>
                  </a:lnTo>
                  <a:lnTo>
                    <a:pt x="1253613" y="125361"/>
                  </a:lnTo>
                  <a:lnTo>
                    <a:pt x="1297858" y="125361"/>
                  </a:lnTo>
                  <a:lnTo>
                    <a:pt x="1349477" y="184355"/>
                  </a:lnTo>
                  <a:lnTo>
                    <a:pt x="1401097" y="169606"/>
                  </a:lnTo>
                  <a:lnTo>
                    <a:pt x="1467464" y="221226"/>
                  </a:lnTo>
                  <a:lnTo>
                    <a:pt x="1467464" y="221226"/>
                  </a:lnTo>
                  <a:lnTo>
                    <a:pt x="1563329" y="280219"/>
                  </a:lnTo>
                  <a:lnTo>
                    <a:pt x="1622322" y="250722"/>
                  </a:lnTo>
                  <a:lnTo>
                    <a:pt x="1681316" y="309716"/>
                  </a:lnTo>
                  <a:lnTo>
                    <a:pt x="1718187" y="353961"/>
                  </a:lnTo>
                  <a:lnTo>
                    <a:pt x="1769806" y="390832"/>
                  </a:lnTo>
                  <a:lnTo>
                    <a:pt x="1821426" y="412955"/>
                  </a:lnTo>
                  <a:lnTo>
                    <a:pt x="1895168" y="412955"/>
                  </a:lnTo>
                  <a:lnTo>
                    <a:pt x="1946787" y="560438"/>
                  </a:lnTo>
                  <a:lnTo>
                    <a:pt x="1983658" y="707922"/>
                  </a:lnTo>
                  <a:lnTo>
                    <a:pt x="1946787" y="796413"/>
                  </a:lnTo>
                  <a:lnTo>
                    <a:pt x="1895168" y="811161"/>
                  </a:lnTo>
                  <a:lnTo>
                    <a:pt x="1843548" y="907026"/>
                  </a:lnTo>
                  <a:lnTo>
                    <a:pt x="1828800" y="914400"/>
                  </a:lnTo>
                  <a:lnTo>
                    <a:pt x="1865671" y="995516"/>
                  </a:lnTo>
                  <a:lnTo>
                    <a:pt x="1821426" y="1002890"/>
                  </a:lnTo>
                  <a:lnTo>
                    <a:pt x="1821426" y="1002890"/>
                  </a:lnTo>
                  <a:lnTo>
                    <a:pt x="1755058" y="951271"/>
                  </a:lnTo>
                  <a:lnTo>
                    <a:pt x="1710813" y="951271"/>
                  </a:lnTo>
                  <a:lnTo>
                    <a:pt x="1681316" y="980767"/>
                  </a:lnTo>
                  <a:lnTo>
                    <a:pt x="1703439" y="1025013"/>
                  </a:lnTo>
                  <a:lnTo>
                    <a:pt x="1740310" y="1084006"/>
                  </a:lnTo>
                  <a:lnTo>
                    <a:pt x="1740310" y="1084006"/>
                  </a:lnTo>
                  <a:lnTo>
                    <a:pt x="1747684" y="1150374"/>
                  </a:lnTo>
                  <a:lnTo>
                    <a:pt x="1762432" y="1209367"/>
                  </a:lnTo>
                  <a:lnTo>
                    <a:pt x="1681316" y="1283109"/>
                  </a:lnTo>
                  <a:lnTo>
                    <a:pt x="1651819" y="1268361"/>
                  </a:lnTo>
                  <a:lnTo>
                    <a:pt x="1555955" y="1231490"/>
                  </a:lnTo>
                  <a:lnTo>
                    <a:pt x="1541206" y="1209367"/>
                  </a:lnTo>
                  <a:lnTo>
                    <a:pt x="1504335" y="1231490"/>
                  </a:lnTo>
                  <a:lnTo>
                    <a:pt x="1504335" y="1253613"/>
                  </a:lnTo>
                  <a:lnTo>
                    <a:pt x="1467464" y="1216742"/>
                  </a:lnTo>
                  <a:lnTo>
                    <a:pt x="1415845" y="1187245"/>
                  </a:lnTo>
                  <a:lnTo>
                    <a:pt x="1386348" y="1150374"/>
                  </a:lnTo>
                  <a:lnTo>
                    <a:pt x="1378974" y="1120877"/>
                  </a:lnTo>
                  <a:lnTo>
                    <a:pt x="1378974" y="1084006"/>
                  </a:lnTo>
                  <a:lnTo>
                    <a:pt x="1378974" y="1084006"/>
                  </a:lnTo>
                  <a:lnTo>
                    <a:pt x="1297858" y="1025013"/>
                  </a:lnTo>
                  <a:lnTo>
                    <a:pt x="1238864" y="1025013"/>
                  </a:lnTo>
                  <a:lnTo>
                    <a:pt x="1201993" y="1069258"/>
                  </a:lnTo>
                  <a:lnTo>
                    <a:pt x="1231490" y="1113503"/>
                  </a:lnTo>
                  <a:lnTo>
                    <a:pt x="1238864" y="1150374"/>
                  </a:lnTo>
                  <a:lnTo>
                    <a:pt x="1216742" y="1172497"/>
                  </a:lnTo>
                  <a:lnTo>
                    <a:pt x="1201993" y="1201993"/>
                  </a:lnTo>
                  <a:lnTo>
                    <a:pt x="1201993" y="1201993"/>
                  </a:lnTo>
                  <a:lnTo>
                    <a:pt x="1216742" y="1423219"/>
                  </a:lnTo>
                  <a:lnTo>
                    <a:pt x="707922" y="1386348"/>
                  </a:lnTo>
                  <a:lnTo>
                    <a:pt x="0" y="870155"/>
                  </a:lnTo>
                  <a:lnTo>
                    <a:pt x="132735" y="302342"/>
                  </a:lnTo>
                  <a:lnTo>
                    <a:pt x="390832" y="0"/>
                  </a:lnTo>
                  <a:lnTo>
                    <a:pt x="626806" y="2212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5176684" y="4586748"/>
              <a:ext cx="1290484" cy="1437968"/>
            </a:xfrm>
            <a:custGeom>
              <a:avLst/>
              <a:gdLst>
                <a:gd name="connsiteX0" fmla="*/ 110613 w 1290484"/>
                <a:gd name="connsiteY0" fmla="*/ 199104 h 1437968"/>
                <a:gd name="connsiteX1" fmla="*/ 110613 w 1290484"/>
                <a:gd name="connsiteY1" fmla="*/ 272846 h 1437968"/>
                <a:gd name="connsiteX2" fmla="*/ 176981 w 1290484"/>
                <a:gd name="connsiteY2" fmla="*/ 331839 h 1437968"/>
                <a:gd name="connsiteX3" fmla="*/ 199103 w 1290484"/>
                <a:gd name="connsiteY3" fmla="*/ 353962 h 1437968"/>
                <a:gd name="connsiteX4" fmla="*/ 184355 w 1290484"/>
                <a:gd name="connsiteY4" fmla="*/ 420329 h 1437968"/>
                <a:gd name="connsiteX5" fmla="*/ 154858 w 1290484"/>
                <a:gd name="connsiteY5" fmla="*/ 457200 h 1437968"/>
                <a:gd name="connsiteX6" fmla="*/ 176981 w 1290484"/>
                <a:gd name="connsiteY6" fmla="*/ 508820 h 1437968"/>
                <a:gd name="connsiteX7" fmla="*/ 154858 w 1290484"/>
                <a:gd name="connsiteY7" fmla="*/ 538317 h 1437968"/>
                <a:gd name="connsiteX8" fmla="*/ 140110 w 1290484"/>
                <a:gd name="connsiteY8" fmla="*/ 567813 h 1437968"/>
                <a:gd name="connsiteX9" fmla="*/ 147484 w 1290484"/>
                <a:gd name="connsiteY9" fmla="*/ 604684 h 1437968"/>
                <a:gd name="connsiteX10" fmla="*/ 125361 w 1290484"/>
                <a:gd name="connsiteY10" fmla="*/ 663678 h 1437968"/>
                <a:gd name="connsiteX11" fmla="*/ 81116 w 1290484"/>
                <a:gd name="connsiteY11" fmla="*/ 656304 h 1437968"/>
                <a:gd name="connsiteX12" fmla="*/ 14748 w 1290484"/>
                <a:gd name="connsiteY12" fmla="*/ 766917 h 1437968"/>
                <a:gd name="connsiteX13" fmla="*/ 0 w 1290484"/>
                <a:gd name="connsiteY13" fmla="*/ 818536 h 1437968"/>
                <a:gd name="connsiteX14" fmla="*/ 0 w 1290484"/>
                <a:gd name="connsiteY14" fmla="*/ 914400 h 1437968"/>
                <a:gd name="connsiteX15" fmla="*/ 110613 w 1290484"/>
                <a:gd name="connsiteY15" fmla="*/ 877529 h 1437968"/>
                <a:gd name="connsiteX16" fmla="*/ 147484 w 1290484"/>
                <a:gd name="connsiteY16" fmla="*/ 936523 h 1437968"/>
                <a:gd name="connsiteX17" fmla="*/ 169606 w 1290484"/>
                <a:gd name="connsiteY17" fmla="*/ 1032387 h 1437968"/>
                <a:gd name="connsiteX18" fmla="*/ 228600 w 1290484"/>
                <a:gd name="connsiteY18" fmla="*/ 1061884 h 1437968"/>
                <a:gd name="connsiteX19" fmla="*/ 243348 w 1290484"/>
                <a:gd name="connsiteY19" fmla="*/ 1128252 h 1437968"/>
                <a:gd name="connsiteX20" fmla="*/ 221226 w 1290484"/>
                <a:gd name="connsiteY20" fmla="*/ 1209368 h 1437968"/>
                <a:gd name="connsiteX21" fmla="*/ 221226 w 1290484"/>
                <a:gd name="connsiteY21" fmla="*/ 1209368 h 1437968"/>
                <a:gd name="connsiteX22" fmla="*/ 309716 w 1290484"/>
                <a:gd name="connsiteY22" fmla="*/ 1231491 h 1437968"/>
                <a:gd name="connsiteX23" fmla="*/ 376084 w 1290484"/>
                <a:gd name="connsiteY23" fmla="*/ 1319981 h 1437968"/>
                <a:gd name="connsiteX24" fmla="*/ 412955 w 1290484"/>
                <a:gd name="connsiteY24" fmla="*/ 1334729 h 1437968"/>
                <a:gd name="connsiteX25" fmla="*/ 494071 w 1290484"/>
                <a:gd name="connsiteY25" fmla="*/ 1275736 h 1437968"/>
                <a:gd name="connsiteX26" fmla="*/ 523568 w 1290484"/>
                <a:gd name="connsiteY26" fmla="*/ 1312607 h 1437968"/>
                <a:gd name="connsiteX27" fmla="*/ 516193 w 1290484"/>
                <a:gd name="connsiteY27" fmla="*/ 1378975 h 1437968"/>
                <a:gd name="connsiteX28" fmla="*/ 597310 w 1290484"/>
                <a:gd name="connsiteY28" fmla="*/ 1437968 h 1437968"/>
                <a:gd name="connsiteX29" fmla="*/ 612058 w 1290484"/>
                <a:gd name="connsiteY29" fmla="*/ 1401097 h 1437968"/>
                <a:gd name="connsiteX30" fmla="*/ 589935 w 1290484"/>
                <a:gd name="connsiteY30" fmla="*/ 1319981 h 1437968"/>
                <a:gd name="connsiteX31" fmla="*/ 612058 w 1290484"/>
                <a:gd name="connsiteY31" fmla="*/ 1305233 h 1437968"/>
                <a:gd name="connsiteX32" fmla="*/ 612058 w 1290484"/>
                <a:gd name="connsiteY32" fmla="*/ 1268362 h 1437968"/>
                <a:gd name="connsiteX33" fmla="*/ 582561 w 1290484"/>
                <a:gd name="connsiteY33" fmla="*/ 1253613 h 1437968"/>
                <a:gd name="connsiteX34" fmla="*/ 575187 w 1290484"/>
                <a:gd name="connsiteY34" fmla="*/ 1216742 h 1437968"/>
                <a:gd name="connsiteX35" fmla="*/ 626806 w 1290484"/>
                <a:gd name="connsiteY35" fmla="*/ 1165123 h 1437968"/>
                <a:gd name="connsiteX36" fmla="*/ 626806 w 1290484"/>
                <a:gd name="connsiteY36" fmla="*/ 1165123 h 1437968"/>
                <a:gd name="connsiteX37" fmla="*/ 730045 w 1290484"/>
                <a:gd name="connsiteY37" fmla="*/ 1157749 h 1437968"/>
                <a:gd name="connsiteX38" fmla="*/ 759542 w 1290484"/>
                <a:gd name="connsiteY38" fmla="*/ 1150375 h 1437968"/>
                <a:gd name="connsiteX39" fmla="*/ 862781 w 1290484"/>
                <a:gd name="connsiteY39" fmla="*/ 1179871 h 1437968"/>
                <a:gd name="connsiteX40" fmla="*/ 884903 w 1290484"/>
                <a:gd name="connsiteY40" fmla="*/ 1150375 h 1437968"/>
                <a:gd name="connsiteX41" fmla="*/ 943897 w 1290484"/>
                <a:gd name="connsiteY41" fmla="*/ 1194620 h 1437968"/>
                <a:gd name="connsiteX42" fmla="*/ 1017639 w 1290484"/>
                <a:gd name="connsiteY42" fmla="*/ 1143000 h 1437968"/>
                <a:gd name="connsiteX43" fmla="*/ 1091381 w 1290484"/>
                <a:gd name="connsiteY43" fmla="*/ 1150375 h 1437968"/>
                <a:gd name="connsiteX44" fmla="*/ 1098755 w 1290484"/>
                <a:gd name="connsiteY44" fmla="*/ 1098755 h 1437968"/>
                <a:gd name="connsiteX45" fmla="*/ 1143000 w 1290484"/>
                <a:gd name="connsiteY45" fmla="*/ 1054510 h 1437968"/>
                <a:gd name="connsiteX46" fmla="*/ 1238864 w 1290484"/>
                <a:gd name="connsiteY46" fmla="*/ 1047136 h 1437968"/>
                <a:gd name="connsiteX47" fmla="*/ 1283110 w 1290484"/>
                <a:gd name="connsiteY47" fmla="*/ 1025013 h 1437968"/>
                <a:gd name="connsiteX48" fmla="*/ 1290484 w 1290484"/>
                <a:gd name="connsiteY48" fmla="*/ 958646 h 1437968"/>
                <a:gd name="connsiteX49" fmla="*/ 1275735 w 1290484"/>
                <a:gd name="connsiteY49" fmla="*/ 936523 h 1437968"/>
                <a:gd name="connsiteX50" fmla="*/ 1150374 w 1290484"/>
                <a:gd name="connsiteY50" fmla="*/ 914400 h 1437968"/>
                <a:gd name="connsiteX51" fmla="*/ 1084006 w 1290484"/>
                <a:gd name="connsiteY51" fmla="*/ 884904 h 1437968"/>
                <a:gd name="connsiteX52" fmla="*/ 1076632 w 1290484"/>
                <a:gd name="connsiteY52" fmla="*/ 840658 h 1437968"/>
                <a:gd name="connsiteX53" fmla="*/ 1054510 w 1290484"/>
                <a:gd name="connsiteY53" fmla="*/ 811162 h 1437968"/>
                <a:gd name="connsiteX54" fmla="*/ 1076632 w 1290484"/>
                <a:gd name="connsiteY54" fmla="*/ 715297 h 1437968"/>
                <a:gd name="connsiteX55" fmla="*/ 1025013 w 1290484"/>
                <a:gd name="connsiteY55" fmla="*/ 678426 h 1437968"/>
                <a:gd name="connsiteX56" fmla="*/ 1010264 w 1290484"/>
                <a:gd name="connsiteY56" fmla="*/ 663678 h 1437968"/>
                <a:gd name="connsiteX57" fmla="*/ 1047135 w 1290484"/>
                <a:gd name="connsiteY57" fmla="*/ 553065 h 1437968"/>
                <a:gd name="connsiteX58" fmla="*/ 1047135 w 1290484"/>
                <a:gd name="connsiteY58" fmla="*/ 508820 h 1437968"/>
                <a:gd name="connsiteX59" fmla="*/ 1025013 w 1290484"/>
                <a:gd name="connsiteY59" fmla="*/ 494071 h 1437968"/>
                <a:gd name="connsiteX60" fmla="*/ 973393 w 1290484"/>
                <a:gd name="connsiteY60" fmla="*/ 508820 h 1437968"/>
                <a:gd name="connsiteX61" fmla="*/ 936522 w 1290484"/>
                <a:gd name="connsiteY61" fmla="*/ 494071 h 1437968"/>
                <a:gd name="connsiteX62" fmla="*/ 929148 w 1290484"/>
                <a:gd name="connsiteY62" fmla="*/ 427704 h 1437968"/>
                <a:gd name="connsiteX63" fmla="*/ 973393 w 1290484"/>
                <a:gd name="connsiteY63" fmla="*/ 361336 h 1437968"/>
                <a:gd name="connsiteX64" fmla="*/ 1054510 w 1290484"/>
                <a:gd name="connsiteY64" fmla="*/ 368710 h 1437968"/>
                <a:gd name="connsiteX65" fmla="*/ 1120877 w 1290484"/>
                <a:gd name="connsiteY65" fmla="*/ 376084 h 1437968"/>
                <a:gd name="connsiteX66" fmla="*/ 1165122 w 1290484"/>
                <a:gd name="connsiteY66" fmla="*/ 353962 h 1437968"/>
                <a:gd name="connsiteX67" fmla="*/ 1179871 w 1290484"/>
                <a:gd name="connsiteY67" fmla="*/ 309717 h 1437968"/>
                <a:gd name="connsiteX68" fmla="*/ 1165122 w 1290484"/>
                <a:gd name="connsiteY68" fmla="*/ 265471 h 1437968"/>
                <a:gd name="connsiteX69" fmla="*/ 1150374 w 1290484"/>
                <a:gd name="connsiteY69" fmla="*/ 243349 h 1437968"/>
                <a:gd name="connsiteX70" fmla="*/ 1128251 w 1290484"/>
                <a:gd name="connsiteY70" fmla="*/ 258097 h 1437968"/>
                <a:gd name="connsiteX71" fmla="*/ 1084006 w 1290484"/>
                <a:gd name="connsiteY71" fmla="*/ 280220 h 1437968"/>
                <a:gd name="connsiteX72" fmla="*/ 1039761 w 1290484"/>
                <a:gd name="connsiteY72" fmla="*/ 280220 h 1437968"/>
                <a:gd name="connsiteX73" fmla="*/ 1025013 w 1290484"/>
                <a:gd name="connsiteY73" fmla="*/ 250723 h 1437968"/>
                <a:gd name="connsiteX74" fmla="*/ 1002890 w 1290484"/>
                <a:gd name="connsiteY74" fmla="*/ 213852 h 1437968"/>
                <a:gd name="connsiteX75" fmla="*/ 988142 w 1290484"/>
                <a:gd name="connsiteY75" fmla="*/ 169607 h 1437968"/>
                <a:gd name="connsiteX76" fmla="*/ 973393 w 1290484"/>
                <a:gd name="connsiteY76" fmla="*/ 147484 h 1437968"/>
                <a:gd name="connsiteX77" fmla="*/ 929148 w 1290484"/>
                <a:gd name="connsiteY77" fmla="*/ 147484 h 1437968"/>
                <a:gd name="connsiteX78" fmla="*/ 921774 w 1290484"/>
                <a:gd name="connsiteY78" fmla="*/ 176981 h 1437968"/>
                <a:gd name="connsiteX79" fmla="*/ 914400 w 1290484"/>
                <a:gd name="connsiteY79" fmla="*/ 206478 h 1437968"/>
                <a:gd name="connsiteX80" fmla="*/ 862781 w 1290484"/>
                <a:gd name="connsiteY80" fmla="*/ 221226 h 1437968"/>
                <a:gd name="connsiteX81" fmla="*/ 862781 w 1290484"/>
                <a:gd name="connsiteY81" fmla="*/ 221226 h 1437968"/>
                <a:gd name="connsiteX82" fmla="*/ 892277 w 1290484"/>
                <a:gd name="connsiteY82" fmla="*/ 324465 h 1437968"/>
                <a:gd name="connsiteX83" fmla="*/ 877529 w 1290484"/>
                <a:gd name="connsiteY83" fmla="*/ 346587 h 1437968"/>
                <a:gd name="connsiteX84" fmla="*/ 877529 w 1290484"/>
                <a:gd name="connsiteY84" fmla="*/ 346587 h 1437968"/>
                <a:gd name="connsiteX85" fmla="*/ 818535 w 1290484"/>
                <a:gd name="connsiteY85" fmla="*/ 398207 h 1437968"/>
                <a:gd name="connsiteX86" fmla="*/ 796413 w 1290484"/>
                <a:gd name="connsiteY86" fmla="*/ 427704 h 1437968"/>
                <a:gd name="connsiteX87" fmla="*/ 796413 w 1290484"/>
                <a:gd name="connsiteY87" fmla="*/ 464575 h 1437968"/>
                <a:gd name="connsiteX88" fmla="*/ 796413 w 1290484"/>
                <a:gd name="connsiteY88" fmla="*/ 464575 h 1437968"/>
                <a:gd name="connsiteX89" fmla="*/ 848032 w 1290484"/>
                <a:gd name="connsiteY89" fmla="*/ 486697 h 1437968"/>
                <a:gd name="connsiteX90" fmla="*/ 848032 w 1290484"/>
                <a:gd name="connsiteY90" fmla="*/ 553065 h 1437968"/>
                <a:gd name="connsiteX91" fmla="*/ 848032 w 1290484"/>
                <a:gd name="connsiteY91" fmla="*/ 553065 h 1437968"/>
                <a:gd name="connsiteX92" fmla="*/ 707922 w 1290484"/>
                <a:gd name="connsiteY92" fmla="*/ 619433 h 1437968"/>
                <a:gd name="connsiteX93" fmla="*/ 663677 w 1290484"/>
                <a:gd name="connsiteY93" fmla="*/ 604684 h 1437968"/>
                <a:gd name="connsiteX94" fmla="*/ 597310 w 1290484"/>
                <a:gd name="connsiteY94" fmla="*/ 560439 h 1437968"/>
                <a:gd name="connsiteX95" fmla="*/ 575187 w 1290484"/>
                <a:gd name="connsiteY95" fmla="*/ 523568 h 1437968"/>
                <a:gd name="connsiteX96" fmla="*/ 575187 w 1290484"/>
                <a:gd name="connsiteY96" fmla="*/ 523568 h 1437968"/>
                <a:gd name="connsiteX97" fmla="*/ 604684 w 1290484"/>
                <a:gd name="connsiteY97" fmla="*/ 442452 h 1437968"/>
                <a:gd name="connsiteX98" fmla="*/ 567813 w 1290484"/>
                <a:gd name="connsiteY98" fmla="*/ 412955 h 1437968"/>
                <a:gd name="connsiteX99" fmla="*/ 538316 w 1290484"/>
                <a:gd name="connsiteY99" fmla="*/ 353962 h 1437968"/>
                <a:gd name="connsiteX100" fmla="*/ 494071 w 1290484"/>
                <a:gd name="connsiteY100" fmla="*/ 272846 h 1437968"/>
                <a:gd name="connsiteX101" fmla="*/ 442451 w 1290484"/>
                <a:gd name="connsiteY101" fmla="*/ 280220 h 1437968"/>
                <a:gd name="connsiteX102" fmla="*/ 390832 w 1290484"/>
                <a:gd name="connsiteY102" fmla="*/ 221226 h 1437968"/>
                <a:gd name="connsiteX103" fmla="*/ 361335 w 1290484"/>
                <a:gd name="connsiteY103" fmla="*/ 132736 h 1437968"/>
                <a:gd name="connsiteX104" fmla="*/ 339213 w 1290484"/>
                <a:gd name="connsiteY104" fmla="*/ 103239 h 1437968"/>
                <a:gd name="connsiteX105" fmla="*/ 309716 w 1290484"/>
                <a:gd name="connsiteY105" fmla="*/ 125362 h 1437968"/>
                <a:gd name="connsiteX106" fmla="*/ 309716 w 1290484"/>
                <a:gd name="connsiteY106" fmla="*/ 125362 h 1437968"/>
                <a:gd name="connsiteX107" fmla="*/ 294968 w 1290484"/>
                <a:gd name="connsiteY107" fmla="*/ 199104 h 1437968"/>
                <a:gd name="connsiteX108" fmla="*/ 287593 w 1290484"/>
                <a:gd name="connsiteY108" fmla="*/ 206478 h 1437968"/>
                <a:gd name="connsiteX109" fmla="*/ 258097 w 1290484"/>
                <a:gd name="connsiteY109" fmla="*/ 191729 h 1437968"/>
                <a:gd name="connsiteX110" fmla="*/ 250722 w 1290484"/>
                <a:gd name="connsiteY110" fmla="*/ 117987 h 1437968"/>
                <a:gd name="connsiteX111" fmla="*/ 206477 w 1290484"/>
                <a:gd name="connsiteY111" fmla="*/ 0 h 1437968"/>
                <a:gd name="connsiteX112" fmla="*/ 88490 w 1290484"/>
                <a:gd name="connsiteY112" fmla="*/ 110613 h 1437968"/>
                <a:gd name="connsiteX113" fmla="*/ 110613 w 1290484"/>
                <a:gd name="connsiteY113" fmla="*/ 199104 h 1437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90484" h="1437968">
                  <a:moveTo>
                    <a:pt x="110613" y="199104"/>
                  </a:moveTo>
                  <a:lnTo>
                    <a:pt x="110613" y="272846"/>
                  </a:lnTo>
                  <a:lnTo>
                    <a:pt x="176981" y="331839"/>
                  </a:lnTo>
                  <a:lnTo>
                    <a:pt x="199103" y="353962"/>
                  </a:lnTo>
                  <a:lnTo>
                    <a:pt x="184355" y="420329"/>
                  </a:lnTo>
                  <a:lnTo>
                    <a:pt x="154858" y="457200"/>
                  </a:lnTo>
                  <a:lnTo>
                    <a:pt x="176981" y="508820"/>
                  </a:lnTo>
                  <a:lnTo>
                    <a:pt x="154858" y="538317"/>
                  </a:lnTo>
                  <a:lnTo>
                    <a:pt x="140110" y="567813"/>
                  </a:lnTo>
                  <a:lnTo>
                    <a:pt x="147484" y="604684"/>
                  </a:lnTo>
                  <a:lnTo>
                    <a:pt x="125361" y="663678"/>
                  </a:lnTo>
                  <a:lnTo>
                    <a:pt x="81116" y="656304"/>
                  </a:lnTo>
                  <a:lnTo>
                    <a:pt x="14748" y="766917"/>
                  </a:lnTo>
                  <a:lnTo>
                    <a:pt x="0" y="818536"/>
                  </a:lnTo>
                  <a:lnTo>
                    <a:pt x="0" y="914400"/>
                  </a:lnTo>
                  <a:lnTo>
                    <a:pt x="110613" y="877529"/>
                  </a:lnTo>
                  <a:lnTo>
                    <a:pt x="147484" y="936523"/>
                  </a:lnTo>
                  <a:lnTo>
                    <a:pt x="169606" y="1032387"/>
                  </a:lnTo>
                  <a:lnTo>
                    <a:pt x="228600" y="1061884"/>
                  </a:lnTo>
                  <a:lnTo>
                    <a:pt x="243348" y="1128252"/>
                  </a:lnTo>
                  <a:lnTo>
                    <a:pt x="221226" y="1209368"/>
                  </a:lnTo>
                  <a:lnTo>
                    <a:pt x="221226" y="1209368"/>
                  </a:lnTo>
                  <a:lnTo>
                    <a:pt x="309716" y="1231491"/>
                  </a:lnTo>
                  <a:lnTo>
                    <a:pt x="376084" y="1319981"/>
                  </a:lnTo>
                  <a:lnTo>
                    <a:pt x="412955" y="1334729"/>
                  </a:lnTo>
                  <a:lnTo>
                    <a:pt x="494071" y="1275736"/>
                  </a:lnTo>
                  <a:lnTo>
                    <a:pt x="523568" y="1312607"/>
                  </a:lnTo>
                  <a:lnTo>
                    <a:pt x="516193" y="1378975"/>
                  </a:lnTo>
                  <a:lnTo>
                    <a:pt x="597310" y="1437968"/>
                  </a:lnTo>
                  <a:lnTo>
                    <a:pt x="612058" y="1401097"/>
                  </a:lnTo>
                  <a:lnTo>
                    <a:pt x="589935" y="1319981"/>
                  </a:lnTo>
                  <a:lnTo>
                    <a:pt x="612058" y="1305233"/>
                  </a:lnTo>
                  <a:lnTo>
                    <a:pt x="612058" y="1268362"/>
                  </a:lnTo>
                  <a:lnTo>
                    <a:pt x="582561" y="1253613"/>
                  </a:lnTo>
                  <a:lnTo>
                    <a:pt x="575187" y="1216742"/>
                  </a:lnTo>
                  <a:lnTo>
                    <a:pt x="626806" y="1165123"/>
                  </a:lnTo>
                  <a:lnTo>
                    <a:pt x="626806" y="1165123"/>
                  </a:lnTo>
                  <a:lnTo>
                    <a:pt x="730045" y="1157749"/>
                  </a:lnTo>
                  <a:lnTo>
                    <a:pt x="759542" y="1150375"/>
                  </a:lnTo>
                  <a:lnTo>
                    <a:pt x="862781" y="1179871"/>
                  </a:lnTo>
                  <a:lnTo>
                    <a:pt x="884903" y="1150375"/>
                  </a:lnTo>
                  <a:lnTo>
                    <a:pt x="943897" y="1194620"/>
                  </a:lnTo>
                  <a:lnTo>
                    <a:pt x="1017639" y="1143000"/>
                  </a:lnTo>
                  <a:lnTo>
                    <a:pt x="1091381" y="1150375"/>
                  </a:lnTo>
                  <a:lnTo>
                    <a:pt x="1098755" y="1098755"/>
                  </a:lnTo>
                  <a:lnTo>
                    <a:pt x="1143000" y="1054510"/>
                  </a:lnTo>
                  <a:lnTo>
                    <a:pt x="1238864" y="1047136"/>
                  </a:lnTo>
                  <a:lnTo>
                    <a:pt x="1283110" y="1025013"/>
                  </a:lnTo>
                  <a:lnTo>
                    <a:pt x="1290484" y="958646"/>
                  </a:lnTo>
                  <a:lnTo>
                    <a:pt x="1275735" y="936523"/>
                  </a:lnTo>
                  <a:lnTo>
                    <a:pt x="1150374" y="914400"/>
                  </a:lnTo>
                  <a:lnTo>
                    <a:pt x="1084006" y="884904"/>
                  </a:lnTo>
                  <a:lnTo>
                    <a:pt x="1076632" y="840658"/>
                  </a:lnTo>
                  <a:lnTo>
                    <a:pt x="1054510" y="811162"/>
                  </a:lnTo>
                  <a:lnTo>
                    <a:pt x="1076632" y="715297"/>
                  </a:lnTo>
                  <a:lnTo>
                    <a:pt x="1025013" y="678426"/>
                  </a:lnTo>
                  <a:lnTo>
                    <a:pt x="1010264" y="663678"/>
                  </a:lnTo>
                  <a:lnTo>
                    <a:pt x="1047135" y="553065"/>
                  </a:lnTo>
                  <a:lnTo>
                    <a:pt x="1047135" y="508820"/>
                  </a:lnTo>
                  <a:lnTo>
                    <a:pt x="1025013" y="494071"/>
                  </a:lnTo>
                  <a:lnTo>
                    <a:pt x="973393" y="508820"/>
                  </a:lnTo>
                  <a:lnTo>
                    <a:pt x="936522" y="494071"/>
                  </a:lnTo>
                  <a:lnTo>
                    <a:pt x="929148" y="427704"/>
                  </a:lnTo>
                  <a:lnTo>
                    <a:pt x="973393" y="361336"/>
                  </a:lnTo>
                  <a:lnTo>
                    <a:pt x="1054510" y="368710"/>
                  </a:lnTo>
                  <a:lnTo>
                    <a:pt x="1120877" y="376084"/>
                  </a:lnTo>
                  <a:lnTo>
                    <a:pt x="1165122" y="353962"/>
                  </a:lnTo>
                  <a:lnTo>
                    <a:pt x="1179871" y="309717"/>
                  </a:lnTo>
                  <a:lnTo>
                    <a:pt x="1165122" y="265471"/>
                  </a:lnTo>
                  <a:lnTo>
                    <a:pt x="1150374" y="243349"/>
                  </a:lnTo>
                  <a:lnTo>
                    <a:pt x="1128251" y="258097"/>
                  </a:lnTo>
                  <a:lnTo>
                    <a:pt x="1084006" y="280220"/>
                  </a:lnTo>
                  <a:lnTo>
                    <a:pt x="1039761" y="280220"/>
                  </a:lnTo>
                  <a:lnTo>
                    <a:pt x="1025013" y="250723"/>
                  </a:lnTo>
                  <a:lnTo>
                    <a:pt x="1002890" y="213852"/>
                  </a:lnTo>
                  <a:lnTo>
                    <a:pt x="988142" y="169607"/>
                  </a:lnTo>
                  <a:lnTo>
                    <a:pt x="973393" y="147484"/>
                  </a:lnTo>
                  <a:lnTo>
                    <a:pt x="929148" y="147484"/>
                  </a:lnTo>
                  <a:lnTo>
                    <a:pt x="921774" y="176981"/>
                  </a:lnTo>
                  <a:lnTo>
                    <a:pt x="914400" y="206478"/>
                  </a:lnTo>
                  <a:lnTo>
                    <a:pt x="862781" y="221226"/>
                  </a:lnTo>
                  <a:lnTo>
                    <a:pt x="862781" y="221226"/>
                  </a:lnTo>
                  <a:lnTo>
                    <a:pt x="892277" y="324465"/>
                  </a:lnTo>
                  <a:lnTo>
                    <a:pt x="877529" y="346587"/>
                  </a:lnTo>
                  <a:lnTo>
                    <a:pt x="877529" y="346587"/>
                  </a:lnTo>
                  <a:lnTo>
                    <a:pt x="818535" y="398207"/>
                  </a:lnTo>
                  <a:lnTo>
                    <a:pt x="796413" y="427704"/>
                  </a:lnTo>
                  <a:lnTo>
                    <a:pt x="796413" y="464575"/>
                  </a:lnTo>
                  <a:lnTo>
                    <a:pt x="796413" y="464575"/>
                  </a:lnTo>
                  <a:lnTo>
                    <a:pt x="848032" y="486697"/>
                  </a:lnTo>
                  <a:lnTo>
                    <a:pt x="848032" y="553065"/>
                  </a:lnTo>
                  <a:lnTo>
                    <a:pt x="848032" y="553065"/>
                  </a:lnTo>
                  <a:lnTo>
                    <a:pt x="707922" y="619433"/>
                  </a:lnTo>
                  <a:lnTo>
                    <a:pt x="663677" y="604684"/>
                  </a:lnTo>
                  <a:lnTo>
                    <a:pt x="597310" y="560439"/>
                  </a:lnTo>
                  <a:lnTo>
                    <a:pt x="575187" y="523568"/>
                  </a:lnTo>
                  <a:lnTo>
                    <a:pt x="575187" y="523568"/>
                  </a:lnTo>
                  <a:lnTo>
                    <a:pt x="604684" y="442452"/>
                  </a:lnTo>
                  <a:lnTo>
                    <a:pt x="567813" y="412955"/>
                  </a:lnTo>
                  <a:lnTo>
                    <a:pt x="538316" y="353962"/>
                  </a:lnTo>
                  <a:lnTo>
                    <a:pt x="494071" y="272846"/>
                  </a:lnTo>
                  <a:lnTo>
                    <a:pt x="442451" y="280220"/>
                  </a:lnTo>
                  <a:lnTo>
                    <a:pt x="390832" y="221226"/>
                  </a:lnTo>
                  <a:lnTo>
                    <a:pt x="361335" y="132736"/>
                  </a:lnTo>
                  <a:lnTo>
                    <a:pt x="339213" y="103239"/>
                  </a:lnTo>
                  <a:lnTo>
                    <a:pt x="309716" y="125362"/>
                  </a:lnTo>
                  <a:lnTo>
                    <a:pt x="309716" y="125362"/>
                  </a:lnTo>
                  <a:lnTo>
                    <a:pt x="294968" y="199104"/>
                  </a:lnTo>
                  <a:lnTo>
                    <a:pt x="287593" y="206478"/>
                  </a:lnTo>
                  <a:lnTo>
                    <a:pt x="258097" y="191729"/>
                  </a:lnTo>
                  <a:lnTo>
                    <a:pt x="250722" y="117987"/>
                  </a:lnTo>
                  <a:lnTo>
                    <a:pt x="206477" y="0"/>
                  </a:lnTo>
                  <a:lnTo>
                    <a:pt x="88490" y="110613"/>
                  </a:lnTo>
                  <a:lnTo>
                    <a:pt x="110613" y="19910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任意多边形 29"/>
            <p:cNvSpPr/>
            <p:nvPr/>
          </p:nvSpPr>
          <p:spPr>
            <a:xfrm>
              <a:off x="2617839" y="3104535"/>
              <a:ext cx="2846438" cy="1850923"/>
            </a:xfrm>
            <a:custGeom>
              <a:avLst/>
              <a:gdLst>
                <a:gd name="connsiteX0" fmla="*/ 162232 w 2846438"/>
                <a:gd name="connsiteY0" fmla="*/ 191730 h 1850923"/>
                <a:gd name="connsiteX1" fmla="*/ 103238 w 2846438"/>
                <a:gd name="connsiteY1" fmla="*/ 258097 h 1850923"/>
                <a:gd name="connsiteX2" fmla="*/ 103238 w 2846438"/>
                <a:gd name="connsiteY2" fmla="*/ 331839 h 1850923"/>
                <a:gd name="connsiteX3" fmla="*/ 125361 w 2846438"/>
                <a:gd name="connsiteY3" fmla="*/ 427704 h 1850923"/>
                <a:gd name="connsiteX4" fmla="*/ 132735 w 2846438"/>
                <a:gd name="connsiteY4" fmla="*/ 530942 h 1850923"/>
                <a:gd name="connsiteX5" fmla="*/ 125361 w 2846438"/>
                <a:gd name="connsiteY5" fmla="*/ 575188 h 1850923"/>
                <a:gd name="connsiteX6" fmla="*/ 58993 w 2846438"/>
                <a:gd name="connsiteY6" fmla="*/ 516194 h 1850923"/>
                <a:gd name="connsiteX7" fmla="*/ 14748 w 2846438"/>
                <a:gd name="connsiteY7" fmla="*/ 508820 h 1850923"/>
                <a:gd name="connsiteX8" fmla="*/ 14748 w 2846438"/>
                <a:gd name="connsiteY8" fmla="*/ 508820 h 1850923"/>
                <a:gd name="connsiteX9" fmla="*/ 29496 w 2846438"/>
                <a:gd name="connsiteY9" fmla="*/ 656304 h 1850923"/>
                <a:gd name="connsiteX10" fmla="*/ 14748 w 2846438"/>
                <a:gd name="connsiteY10" fmla="*/ 700549 h 1850923"/>
                <a:gd name="connsiteX11" fmla="*/ 14748 w 2846438"/>
                <a:gd name="connsiteY11" fmla="*/ 700549 h 1850923"/>
                <a:gd name="connsiteX12" fmla="*/ 0 w 2846438"/>
                <a:gd name="connsiteY12" fmla="*/ 752168 h 1850923"/>
                <a:gd name="connsiteX13" fmla="*/ 140109 w 2846438"/>
                <a:gd name="connsiteY13" fmla="*/ 796413 h 1850923"/>
                <a:gd name="connsiteX14" fmla="*/ 199103 w 2846438"/>
                <a:gd name="connsiteY14" fmla="*/ 929149 h 1850923"/>
                <a:gd name="connsiteX15" fmla="*/ 199103 w 2846438"/>
                <a:gd name="connsiteY15" fmla="*/ 973394 h 1850923"/>
                <a:gd name="connsiteX16" fmla="*/ 280219 w 2846438"/>
                <a:gd name="connsiteY16" fmla="*/ 1047136 h 1850923"/>
                <a:gd name="connsiteX17" fmla="*/ 398206 w 2846438"/>
                <a:gd name="connsiteY17" fmla="*/ 988142 h 1850923"/>
                <a:gd name="connsiteX18" fmla="*/ 486696 w 2846438"/>
                <a:gd name="connsiteY18" fmla="*/ 1106130 h 1850923"/>
                <a:gd name="connsiteX19" fmla="*/ 553064 w 2846438"/>
                <a:gd name="connsiteY19" fmla="*/ 1150375 h 1850923"/>
                <a:gd name="connsiteX20" fmla="*/ 575187 w 2846438"/>
                <a:gd name="connsiteY20" fmla="*/ 1216742 h 1850923"/>
                <a:gd name="connsiteX21" fmla="*/ 685800 w 2846438"/>
                <a:gd name="connsiteY21" fmla="*/ 1224117 h 1850923"/>
                <a:gd name="connsiteX22" fmla="*/ 722671 w 2846438"/>
                <a:gd name="connsiteY22" fmla="*/ 1334730 h 1850923"/>
                <a:gd name="connsiteX23" fmla="*/ 803787 w 2846438"/>
                <a:gd name="connsiteY23" fmla="*/ 1393723 h 1850923"/>
                <a:gd name="connsiteX24" fmla="*/ 877529 w 2846438"/>
                <a:gd name="connsiteY24" fmla="*/ 1430594 h 1850923"/>
                <a:gd name="connsiteX25" fmla="*/ 907026 w 2846438"/>
                <a:gd name="connsiteY25" fmla="*/ 1526459 h 1850923"/>
                <a:gd name="connsiteX26" fmla="*/ 1017638 w 2846438"/>
                <a:gd name="connsiteY26" fmla="*/ 1504336 h 1850923"/>
                <a:gd name="connsiteX27" fmla="*/ 1120877 w 2846438"/>
                <a:gd name="connsiteY27" fmla="*/ 1592826 h 1850923"/>
                <a:gd name="connsiteX28" fmla="*/ 1275735 w 2846438"/>
                <a:gd name="connsiteY28" fmla="*/ 1548581 h 1850923"/>
                <a:gd name="connsiteX29" fmla="*/ 1305232 w 2846438"/>
                <a:gd name="connsiteY29" fmla="*/ 1570704 h 1850923"/>
                <a:gd name="connsiteX30" fmla="*/ 1290484 w 2846438"/>
                <a:gd name="connsiteY30" fmla="*/ 1651820 h 1850923"/>
                <a:gd name="connsiteX31" fmla="*/ 1327355 w 2846438"/>
                <a:gd name="connsiteY31" fmla="*/ 1703439 h 1850923"/>
                <a:gd name="connsiteX32" fmla="*/ 1356851 w 2846438"/>
                <a:gd name="connsiteY32" fmla="*/ 1681317 h 1850923"/>
                <a:gd name="connsiteX33" fmla="*/ 1356851 w 2846438"/>
                <a:gd name="connsiteY33" fmla="*/ 1681317 h 1850923"/>
                <a:gd name="connsiteX34" fmla="*/ 1371600 w 2846438"/>
                <a:gd name="connsiteY34" fmla="*/ 1614949 h 1850923"/>
                <a:gd name="connsiteX35" fmla="*/ 1423219 w 2846438"/>
                <a:gd name="connsiteY35" fmla="*/ 1570704 h 1850923"/>
                <a:gd name="connsiteX36" fmla="*/ 1452716 w 2846438"/>
                <a:gd name="connsiteY36" fmla="*/ 1548581 h 1850923"/>
                <a:gd name="connsiteX37" fmla="*/ 1504335 w 2846438"/>
                <a:gd name="connsiteY37" fmla="*/ 1548581 h 1850923"/>
                <a:gd name="connsiteX38" fmla="*/ 1585451 w 2846438"/>
                <a:gd name="connsiteY38" fmla="*/ 1607575 h 1850923"/>
                <a:gd name="connsiteX39" fmla="*/ 1688690 w 2846438"/>
                <a:gd name="connsiteY39" fmla="*/ 1651820 h 1850923"/>
                <a:gd name="connsiteX40" fmla="*/ 1688690 w 2846438"/>
                <a:gd name="connsiteY40" fmla="*/ 1651820 h 1850923"/>
                <a:gd name="connsiteX41" fmla="*/ 1710813 w 2846438"/>
                <a:gd name="connsiteY41" fmla="*/ 1696065 h 1850923"/>
                <a:gd name="connsiteX42" fmla="*/ 1762432 w 2846438"/>
                <a:gd name="connsiteY42" fmla="*/ 1725562 h 1850923"/>
                <a:gd name="connsiteX43" fmla="*/ 1784555 w 2846438"/>
                <a:gd name="connsiteY43" fmla="*/ 1725562 h 1850923"/>
                <a:gd name="connsiteX44" fmla="*/ 1747684 w 2846438"/>
                <a:gd name="connsiteY44" fmla="*/ 1806678 h 1850923"/>
                <a:gd name="connsiteX45" fmla="*/ 1777180 w 2846438"/>
                <a:gd name="connsiteY45" fmla="*/ 1850923 h 1850923"/>
                <a:gd name="connsiteX46" fmla="*/ 1917290 w 2846438"/>
                <a:gd name="connsiteY46" fmla="*/ 1828800 h 1850923"/>
                <a:gd name="connsiteX47" fmla="*/ 2027903 w 2846438"/>
                <a:gd name="connsiteY47" fmla="*/ 1828800 h 1850923"/>
                <a:gd name="connsiteX48" fmla="*/ 2027903 w 2846438"/>
                <a:gd name="connsiteY48" fmla="*/ 1828800 h 1850923"/>
                <a:gd name="connsiteX49" fmla="*/ 2064774 w 2846438"/>
                <a:gd name="connsiteY49" fmla="*/ 1769807 h 1850923"/>
                <a:gd name="connsiteX50" fmla="*/ 2064774 w 2846438"/>
                <a:gd name="connsiteY50" fmla="*/ 1769807 h 1850923"/>
                <a:gd name="connsiteX51" fmla="*/ 2138516 w 2846438"/>
                <a:gd name="connsiteY51" fmla="*/ 1747684 h 1850923"/>
                <a:gd name="connsiteX52" fmla="*/ 2182761 w 2846438"/>
                <a:gd name="connsiteY52" fmla="*/ 1710813 h 1850923"/>
                <a:gd name="connsiteX53" fmla="*/ 2263877 w 2846438"/>
                <a:gd name="connsiteY53" fmla="*/ 1681317 h 1850923"/>
                <a:gd name="connsiteX54" fmla="*/ 2308122 w 2846438"/>
                <a:gd name="connsiteY54" fmla="*/ 1622323 h 1850923"/>
                <a:gd name="connsiteX55" fmla="*/ 2344993 w 2846438"/>
                <a:gd name="connsiteY55" fmla="*/ 1629697 h 1850923"/>
                <a:gd name="connsiteX56" fmla="*/ 2381864 w 2846438"/>
                <a:gd name="connsiteY56" fmla="*/ 1659194 h 1850923"/>
                <a:gd name="connsiteX57" fmla="*/ 2440858 w 2846438"/>
                <a:gd name="connsiteY57" fmla="*/ 1673942 h 1850923"/>
                <a:gd name="connsiteX58" fmla="*/ 2492477 w 2846438"/>
                <a:gd name="connsiteY58" fmla="*/ 1732936 h 1850923"/>
                <a:gd name="connsiteX59" fmla="*/ 2536722 w 2846438"/>
                <a:gd name="connsiteY59" fmla="*/ 1710813 h 1850923"/>
                <a:gd name="connsiteX60" fmla="*/ 2544096 w 2846438"/>
                <a:gd name="connsiteY60" fmla="*/ 1651820 h 1850923"/>
                <a:gd name="connsiteX61" fmla="*/ 2573593 w 2846438"/>
                <a:gd name="connsiteY61" fmla="*/ 1637071 h 1850923"/>
                <a:gd name="connsiteX62" fmla="*/ 2632587 w 2846438"/>
                <a:gd name="connsiteY62" fmla="*/ 1644446 h 1850923"/>
                <a:gd name="connsiteX63" fmla="*/ 2669458 w 2846438"/>
                <a:gd name="connsiteY63" fmla="*/ 1703439 h 1850923"/>
                <a:gd name="connsiteX64" fmla="*/ 2706329 w 2846438"/>
                <a:gd name="connsiteY64" fmla="*/ 1703439 h 1850923"/>
                <a:gd name="connsiteX65" fmla="*/ 2743200 w 2846438"/>
                <a:gd name="connsiteY65" fmla="*/ 1659194 h 1850923"/>
                <a:gd name="connsiteX66" fmla="*/ 2743200 w 2846438"/>
                <a:gd name="connsiteY66" fmla="*/ 1629697 h 1850923"/>
                <a:gd name="connsiteX67" fmla="*/ 2735826 w 2846438"/>
                <a:gd name="connsiteY67" fmla="*/ 1578078 h 1850923"/>
                <a:gd name="connsiteX68" fmla="*/ 2757948 w 2846438"/>
                <a:gd name="connsiteY68" fmla="*/ 1541207 h 1850923"/>
                <a:gd name="connsiteX69" fmla="*/ 2816942 w 2846438"/>
                <a:gd name="connsiteY69" fmla="*/ 1570704 h 1850923"/>
                <a:gd name="connsiteX70" fmla="*/ 2839064 w 2846438"/>
                <a:gd name="connsiteY70" fmla="*/ 1504336 h 1850923"/>
                <a:gd name="connsiteX71" fmla="*/ 2794819 w 2846438"/>
                <a:gd name="connsiteY71" fmla="*/ 1430594 h 1850923"/>
                <a:gd name="connsiteX72" fmla="*/ 2809567 w 2846438"/>
                <a:gd name="connsiteY72" fmla="*/ 1378975 h 1850923"/>
                <a:gd name="connsiteX73" fmla="*/ 2846438 w 2846438"/>
                <a:gd name="connsiteY73" fmla="*/ 1349478 h 1850923"/>
                <a:gd name="connsiteX74" fmla="*/ 2809567 w 2846438"/>
                <a:gd name="connsiteY74" fmla="*/ 1224117 h 1850923"/>
                <a:gd name="connsiteX75" fmla="*/ 2809567 w 2846438"/>
                <a:gd name="connsiteY75" fmla="*/ 1224117 h 1850923"/>
                <a:gd name="connsiteX76" fmla="*/ 2802193 w 2846438"/>
                <a:gd name="connsiteY76" fmla="*/ 1157749 h 1850923"/>
                <a:gd name="connsiteX77" fmla="*/ 2713703 w 2846438"/>
                <a:gd name="connsiteY77" fmla="*/ 1054510 h 1850923"/>
                <a:gd name="connsiteX78" fmla="*/ 2713703 w 2846438"/>
                <a:gd name="connsiteY78" fmla="*/ 1054510 h 1850923"/>
                <a:gd name="connsiteX79" fmla="*/ 2610464 w 2846438"/>
                <a:gd name="connsiteY79" fmla="*/ 958646 h 1850923"/>
                <a:gd name="connsiteX80" fmla="*/ 2514600 w 2846438"/>
                <a:gd name="connsiteY80" fmla="*/ 1106130 h 1850923"/>
                <a:gd name="connsiteX81" fmla="*/ 2455606 w 2846438"/>
                <a:gd name="connsiteY81" fmla="*/ 1061884 h 1850923"/>
                <a:gd name="connsiteX82" fmla="*/ 2433484 w 2846438"/>
                <a:gd name="connsiteY82" fmla="*/ 1054510 h 1850923"/>
                <a:gd name="connsiteX83" fmla="*/ 2389238 w 2846438"/>
                <a:gd name="connsiteY83" fmla="*/ 1098755 h 1850923"/>
                <a:gd name="connsiteX84" fmla="*/ 2359742 w 2846438"/>
                <a:gd name="connsiteY84" fmla="*/ 1061884 h 1850923"/>
                <a:gd name="connsiteX85" fmla="*/ 2322871 w 2846438"/>
                <a:gd name="connsiteY85" fmla="*/ 973394 h 1850923"/>
                <a:gd name="connsiteX86" fmla="*/ 2300748 w 2846438"/>
                <a:gd name="connsiteY86" fmla="*/ 921775 h 1850923"/>
                <a:gd name="connsiteX87" fmla="*/ 2249129 w 2846438"/>
                <a:gd name="connsiteY87" fmla="*/ 892278 h 1850923"/>
                <a:gd name="connsiteX88" fmla="*/ 2212258 w 2846438"/>
                <a:gd name="connsiteY88" fmla="*/ 877530 h 1850923"/>
                <a:gd name="connsiteX89" fmla="*/ 2057400 w 2846438"/>
                <a:gd name="connsiteY89" fmla="*/ 892278 h 1850923"/>
                <a:gd name="connsiteX90" fmla="*/ 1968909 w 2846438"/>
                <a:gd name="connsiteY90" fmla="*/ 855407 h 1850923"/>
                <a:gd name="connsiteX91" fmla="*/ 1924664 w 2846438"/>
                <a:gd name="connsiteY91" fmla="*/ 818536 h 1850923"/>
                <a:gd name="connsiteX92" fmla="*/ 1873045 w 2846438"/>
                <a:gd name="connsiteY92" fmla="*/ 818536 h 1850923"/>
                <a:gd name="connsiteX93" fmla="*/ 1806677 w 2846438"/>
                <a:gd name="connsiteY93" fmla="*/ 737420 h 1850923"/>
                <a:gd name="connsiteX94" fmla="*/ 1740309 w 2846438"/>
                <a:gd name="connsiteY94" fmla="*/ 730046 h 1850923"/>
                <a:gd name="connsiteX95" fmla="*/ 1673942 w 2846438"/>
                <a:gd name="connsiteY95" fmla="*/ 715297 h 1850923"/>
                <a:gd name="connsiteX96" fmla="*/ 1607574 w 2846438"/>
                <a:gd name="connsiteY96" fmla="*/ 582562 h 1850923"/>
                <a:gd name="connsiteX97" fmla="*/ 1592826 w 2846438"/>
                <a:gd name="connsiteY97" fmla="*/ 501446 h 1850923"/>
                <a:gd name="connsiteX98" fmla="*/ 1578077 w 2846438"/>
                <a:gd name="connsiteY98" fmla="*/ 420330 h 1850923"/>
                <a:gd name="connsiteX99" fmla="*/ 1600200 w 2846438"/>
                <a:gd name="connsiteY99" fmla="*/ 376084 h 1850923"/>
                <a:gd name="connsiteX100" fmla="*/ 1600200 w 2846438"/>
                <a:gd name="connsiteY100" fmla="*/ 376084 h 1850923"/>
                <a:gd name="connsiteX101" fmla="*/ 1637071 w 2846438"/>
                <a:gd name="connsiteY101" fmla="*/ 280220 h 1850923"/>
                <a:gd name="connsiteX102" fmla="*/ 1622322 w 2846438"/>
                <a:gd name="connsiteY102" fmla="*/ 184355 h 1850923"/>
                <a:gd name="connsiteX103" fmla="*/ 1548580 w 2846438"/>
                <a:gd name="connsiteY103" fmla="*/ 0 h 1850923"/>
                <a:gd name="connsiteX104" fmla="*/ 243348 w 2846438"/>
                <a:gd name="connsiteY104" fmla="*/ 0 h 1850923"/>
                <a:gd name="connsiteX105" fmla="*/ 162232 w 2846438"/>
                <a:gd name="connsiteY105" fmla="*/ 191730 h 1850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2846438" h="1850923">
                  <a:moveTo>
                    <a:pt x="162232" y="191730"/>
                  </a:moveTo>
                  <a:lnTo>
                    <a:pt x="103238" y="258097"/>
                  </a:lnTo>
                  <a:lnTo>
                    <a:pt x="103238" y="331839"/>
                  </a:lnTo>
                  <a:lnTo>
                    <a:pt x="125361" y="427704"/>
                  </a:lnTo>
                  <a:lnTo>
                    <a:pt x="132735" y="530942"/>
                  </a:lnTo>
                  <a:lnTo>
                    <a:pt x="125361" y="575188"/>
                  </a:lnTo>
                  <a:lnTo>
                    <a:pt x="58993" y="516194"/>
                  </a:lnTo>
                  <a:lnTo>
                    <a:pt x="14748" y="508820"/>
                  </a:lnTo>
                  <a:lnTo>
                    <a:pt x="14748" y="508820"/>
                  </a:lnTo>
                  <a:lnTo>
                    <a:pt x="29496" y="656304"/>
                  </a:lnTo>
                  <a:lnTo>
                    <a:pt x="14748" y="700549"/>
                  </a:lnTo>
                  <a:lnTo>
                    <a:pt x="14748" y="700549"/>
                  </a:lnTo>
                  <a:lnTo>
                    <a:pt x="0" y="752168"/>
                  </a:lnTo>
                  <a:lnTo>
                    <a:pt x="140109" y="796413"/>
                  </a:lnTo>
                  <a:lnTo>
                    <a:pt x="199103" y="929149"/>
                  </a:lnTo>
                  <a:lnTo>
                    <a:pt x="199103" y="973394"/>
                  </a:lnTo>
                  <a:lnTo>
                    <a:pt x="280219" y="1047136"/>
                  </a:lnTo>
                  <a:lnTo>
                    <a:pt x="398206" y="988142"/>
                  </a:lnTo>
                  <a:lnTo>
                    <a:pt x="486696" y="1106130"/>
                  </a:lnTo>
                  <a:lnTo>
                    <a:pt x="553064" y="1150375"/>
                  </a:lnTo>
                  <a:lnTo>
                    <a:pt x="575187" y="1216742"/>
                  </a:lnTo>
                  <a:lnTo>
                    <a:pt x="685800" y="1224117"/>
                  </a:lnTo>
                  <a:lnTo>
                    <a:pt x="722671" y="1334730"/>
                  </a:lnTo>
                  <a:lnTo>
                    <a:pt x="803787" y="1393723"/>
                  </a:lnTo>
                  <a:lnTo>
                    <a:pt x="877529" y="1430594"/>
                  </a:lnTo>
                  <a:lnTo>
                    <a:pt x="907026" y="1526459"/>
                  </a:lnTo>
                  <a:lnTo>
                    <a:pt x="1017638" y="1504336"/>
                  </a:lnTo>
                  <a:lnTo>
                    <a:pt x="1120877" y="1592826"/>
                  </a:lnTo>
                  <a:lnTo>
                    <a:pt x="1275735" y="1548581"/>
                  </a:lnTo>
                  <a:lnTo>
                    <a:pt x="1305232" y="1570704"/>
                  </a:lnTo>
                  <a:lnTo>
                    <a:pt x="1290484" y="1651820"/>
                  </a:lnTo>
                  <a:lnTo>
                    <a:pt x="1327355" y="1703439"/>
                  </a:lnTo>
                  <a:lnTo>
                    <a:pt x="1356851" y="1681317"/>
                  </a:lnTo>
                  <a:lnTo>
                    <a:pt x="1356851" y="1681317"/>
                  </a:lnTo>
                  <a:lnTo>
                    <a:pt x="1371600" y="1614949"/>
                  </a:lnTo>
                  <a:lnTo>
                    <a:pt x="1423219" y="1570704"/>
                  </a:lnTo>
                  <a:lnTo>
                    <a:pt x="1452716" y="1548581"/>
                  </a:lnTo>
                  <a:lnTo>
                    <a:pt x="1504335" y="1548581"/>
                  </a:lnTo>
                  <a:lnTo>
                    <a:pt x="1585451" y="1607575"/>
                  </a:lnTo>
                  <a:lnTo>
                    <a:pt x="1688690" y="1651820"/>
                  </a:lnTo>
                  <a:lnTo>
                    <a:pt x="1688690" y="1651820"/>
                  </a:lnTo>
                  <a:lnTo>
                    <a:pt x="1710813" y="1696065"/>
                  </a:lnTo>
                  <a:lnTo>
                    <a:pt x="1762432" y="1725562"/>
                  </a:lnTo>
                  <a:lnTo>
                    <a:pt x="1784555" y="1725562"/>
                  </a:lnTo>
                  <a:lnTo>
                    <a:pt x="1747684" y="1806678"/>
                  </a:lnTo>
                  <a:lnTo>
                    <a:pt x="1777180" y="1850923"/>
                  </a:lnTo>
                  <a:lnTo>
                    <a:pt x="1917290" y="1828800"/>
                  </a:lnTo>
                  <a:lnTo>
                    <a:pt x="2027903" y="1828800"/>
                  </a:lnTo>
                  <a:lnTo>
                    <a:pt x="2027903" y="1828800"/>
                  </a:lnTo>
                  <a:lnTo>
                    <a:pt x="2064774" y="1769807"/>
                  </a:lnTo>
                  <a:lnTo>
                    <a:pt x="2064774" y="1769807"/>
                  </a:lnTo>
                  <a:lnTo>
                    <a:pt x="2138516" y="1747684"/>
                  </a:lnTo>
                  <a:lnTo>
                    <a:pt x="2182761" y="1710813"/>
                  </a:lnTo>
                  <a:lnTo>
                    <a:pt x="2263877" y="1681317"/>
                  </a:lnTo>
                  <a:lnTo>
                    <a:pt x="2308122" y="1622323"/>
                  </a:lnTo>
                  <a:lnTo>
                    <a:pt x="2344993" y="1629697"/>
                  </a:lnTo>
                  <a:lnTo>
                    <a:pt x="2381864" y="1659194"/>
                  </a:lnTo>
                  <a:lnTo>
                    <a:pt x="2440858" y="1673942"/>
                  </a:lnTo>
                  <a:lnTo>
                    <a:pt x="2492477" y="1732936"/>
                  </a:lnTo>
                  <a:lnTo>
                    <a:pt x="2536722" y="1710813"/>
                  </a:lnTo>
                  <a:lnTo>
                    <a:pt x="2544096" y="1651820"/>
                  </a:lnTo>
                  <a:lnTo>
                    <a:pt x="2573593" y="1637071"/>
                  </a:lnTo>
                  <a:lnTo>
                    <a:pt x="2632587" y="1644446"/>
                  </a:lnTo>
                  <a:lnTo>
                    <a:pt x="2669458" y="1703439"/>
                  </a:lnTo>
                  <a:lnTo>
                    <a:pt x="2706329" y="1703439"/>
                  </a:lnTo>
                  <a:lnTo>
                    <a:pt x="2743200" y="1659194"/>
                  </a:lnTo>
                  <a:lnTo>
                    <a:pt x="2743200" y="1629697"/>
                  </a:lnTo>
                  <a:lnTo>
                    <a:pt x="2735826" y="1578078"/>
                  </a:lnTo>
                  <a:lnTo>
                    <a:pt x="2757948" y="1541207"/>
                  </a:lnTo>
                  <a:lnTo>
                    <a:pt x="2816942" y="1570704"/>
                  </a:lnTo>
                  <a:lnTo>
                    <a:pt x="2839064" y="1504336"/>
                  </a:lnTo>
                  <a:lnTo>
                    <a:pt x="2794819" y="1430594"/>
                  </a:lnTo>
                  <a:lnTo>
                    <a:pt x="2809567" y="1378975"/>
                  </a:lnTo>
                  <a:lnTo>
                    <a:pt x="2846438" y="1349478"/>
                  </a:lnTo>
                  <a:lnTo>
                    <a:pt x="2809567" y="1224117"/>
                  </a:lnTo>
                  <a:lnTo>
                    <a:pt x="2809567" y="1224117"/>
                  </a:lnTo>
                  <a:lnTo>
                    <a:pt x="2802193" y="1157749"/>
                  </a:lnTo>
                  <a:lnTo>
                    <a:pt x="2713703" y="1054510"/>
                  </a:lnTo>
                  <a:lnTo>
                    <a:pt x="2713703" y="1054510"/>
                  </a:lnTo>
                  <a:lnTo>
                    <a:pt x="2610464" y="958646"/>
                  </a:lnTo>
                  <a:lnTo>
                    <a:pt x="2514600" y="1106130"/>
                  </a:lnTo>
                  <a:lnTo>
                    <a:pt x="2455606" y="1061884"/>
                  </a:lnTo>
                  <a:lnTo>
                    <a:pt x="2433484" y="1054510"/>
                  </a:lnTo>
                  <a:lnTo>
                    <a:pt x="2389238" y="1098755"/>
                  </a:lnTo>
                  <a:lnTo>
                    <a:pt x="2359742" y="1061884"/>
                  </a:lnTo>
                  <a:lnTo>
                    <a:pt x="2322871" y="973394"/>
                  </a:lnTo>
                  <a:lnTo>
                    <a:pt x="2300748" y="921775"/>
                  </a:lnTo>
                  <a:lnTo>
                    <a:pt x="2249129" y="892278"/>
                  </a:lnTo>
                  <a:lnTo>
                    <a:pt x="2212258" y="877530"/>
                  </a:lnTo>
                  <a:lnTo>
                    <a:pt x="2057400" y="892278"/>
                  </a:lnTo>
                  <a:lnTo>
                    <a:pt x="1968909" y="855407"/>
                  </a:lnTo>
                  <a:lnTo>
                    <a:pt x="1924664" y="818536"/>
                  </a:lnTo>
                  <a:lnTo>
                    <a:pt x="1873045" y="818536"/>
                  </a:lnTo>
                  <a:lnTo>
                    <a:pt x="1806677" y="737420"/>
                  </a:lnTo>
                  <a:lnTo>
                    <a:pt x="1740309" y="730046"/>
                  </a:lnTo>
                  <a:lnTo>
                    <a:pt x="1673942" y="715297"/>
                  </a:lnTo>
                  <a:lnTo>
                    <a:pt x="1607574" y="582562"/>
                  </a:lnTo>
                  <a:lnTo>
                    <a:pt x="1592826" y="501446"/>
                  </a:lnTo>
                  <a:lnTo>
                    <a:pt x="1578077" y="420330"/>
                  </a:lnTo>
                  <a:lnTo>
                    <a:pt x="1600200" y="376084"/>
                  </a:lnTo>
                  <a:lnTo>
                    <a:pt x="1600200" y="376084"/>
                  </a:lnTo>
                  <a:lnTo>
                    <a:pt x="1637071" y="280220"/>
                  </a:lnTo>
                  <a:lnTo>
                    <a:pt x="1622322" y="184355"/>
                  </a:lnTo>
                  <a:lnTo>
                    <a:pt x="1548580" y="0"/>
                  </a:lnTo>
                  <a:lnTo>
                    <a:pt x="243348" y="0"/>
                  </a:lnTo>
                  <a:lnTo>
                    <a:pt x="162232" y="19173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2330245" y="1157748"/>
              <a:ext cx="2875936" cy="2227007"/>
            </a:xfrm>
            <a:custGeom>
              <a:avLst/>
              <a:gdLst>
                <a:gd name="connsiteX0" fmla="*/ 442452 w 2875936"/>
                <a:gd name="connsiteY0" fmla="*/ 2168013 h 2227007"/>
                <a:gd name="connsiteX1" fmla="*/ 361336 w 2875936"/>
                <a:gd name="connsiteY1" fmla="*/ 2094271 h 2227007"/>
                <a:gd name="connsiteX2" fmla="*/ 353961 w 2875936"/>
                <a:gd name="connsiteY2" fmla="*/ 2072149 h 2227007"/>
                <a:gd name="connsiteX3" fmla="*/ 353961 w 2875936"/>
                <a:gd name="connsiteY3" fmla="*/ 2020529 h 2227007"/>
                <a:gd name="connsiteX4" fmla="*/ 346587 w 2875936"/>
                <a:gd name="connsiteY4" fmla="*/ 1968910 h 2227007"/>
                <a:gd name="connsiteX5" fmla="*/ 346587 w 2875936"/>
                <a:gd name="connsiteY5" fmla="*/ 1939413 h 2227007"/>
                <a:gd name="connsiteX6" fmla="*/ 346587 w 2875936"/>
                <a:gd name="connsiteY6" fmla="*/ 1939413 h 2227007"/>
                <a:gd name="connsiteX7" fmla="*/ 258097 w 2875936"/>
                <a:gd name="connsiteY7" fmla="*/ 1909917 h 2227007"/>
                <a:gd name="connsiteX8" fmla="*/ 213852 w 2875936"/>
                <a:gd name="connsiteY8" fmla="*/ 1828800 h 2227007"/>
                <a:gd name="connsiteX9" fmla="*/ 154858 w 2875936"/>
                <a:gd name="connsiteY9" fmla="*/ 1836175 h 2227007"/>
                <a:gd name="connsiteX10" fmla="*/ 154858 w 2875936"/>
                <a:gd name="connsiteY10" fmla="*/ 1836175 h 2227007"/>
                <a:gd name="connsiteX11" fmla="*/ 154858 w 2875936"/>
                <a:gd name="connsiteY11" fmla="*/ 1755058 h 2227007"/>
                <a:gd name="connsiteX12" fmla="*/ 184355 w 2875936"/>
                <a:gd name="connsiteY12" fmla="*/ 1725562 h 2227007"/>
                <a:gd name="connsiteX13" fmla="*/ 184355 w 2875936"/>
                <a:gd name="connsiteY13" fmla="*/ 1725562 h 2227007"/>
                <a:gd name="connsiteX14" fmla="*/ 95865 w 2875936"/>
                <a:gd name="connsiteY14" fmla="*/ 1614949 h 2227007"/>
                <a:gd name="connsiteX15" fmla="*/ 44245 w 2875936"/>
                <a:gd name="connsiteY15" fmla="*/ 1578078 h 2227007"/>
                <a:gd name="connsiteX16" fmla="*/ 29497 w 2875936"/>
                <a:gd name="connsiteY16" fmla="*/ 1533833 h 2227007"/>
                <a:gd name="connsiteX17" fmla="*/ 29497 w 2875936"/>
                <a:gd name="connsiteY17" fmla="*/ 1533833 h 2227007"/>
                <a:gd name="connsiteX18" fmla="*/ 103239 w 2875936"/>
                <a:gd name="connsiteY18" fmla="*/ 1496962 h 2227007"/>
                <a:gd name="connsiteX19" fmla="*/ 117987 w 2875936"/>
                <a:gd name="connsiteY19" fmla="*/ 1474839 h 2227007"/>
                <a:gd name="connsiteX20" fmla="*/ 117987 w 2875936"/>
                <a:gd name="connsiteY20" fmla="*/ 1349478 h 2227007"/>
                <a:gd name="connsiteX21" fmla="*/ 117987 w 2875936"/>
                <a:gd name="connsiteY21" fmla="*/ 1327355 h 2227007"/>
                <a:gd name="connsiteX22" fmla="*/ 66368 w 2875936"/>
                <a:gd name="connsiteY22" fmla="*/ 1290484 h 2227007"/>
                <a:gd name="connsiteX23" fmla="*/ 66368 w 2875936"/>
                <a:gd name="connsiteY23" fmla="*/ 1290484 h 2227007"/>
                <a:gd name="connsiteX24" fmla="*/ 0 w 2875936"/>
                <a:gd name="connsiteY24" fmla="*/ 1290484 h 2227007"/>
                <a:gd name="connsiteX25" fmla="*/ 0 w 2875936"/>
                <a:gd name="connsiteY25" fmla="*/ 1290484 h 2227007"/>
                <a:gd name="connsiteX26" fmla="*/ 36871 w 2875936"/>
                <a:gd name="connsiteY26" fmla="*/ 1216742 h 2227007"/>
                <a:gd name="connsiteX27" fmla="*/ 36871 w 2875936"/>
                <a:gd name="connsiteY27" fmla="*/ 1216742 h 2227007"/>
                <a:gd name="connsiteX28" fmla="*/ 0 w 2875936"/>
                <a:gd name="connsiteY28" fmla="*/ 1157749 h 2227007"/>
                <a:gd name="connsiteX29" fmla="*/ 29497 w 2875936"/>
                <a:gd name="connsiteY29" fmla="*/ 1135626 h 2227007"/>
                <a:gd name="connsiteX30" fmla="*/ 29497 w 2875936"/>
                <a:gd name="connsiteY30" fmla="*/ 1135626 h 2227007"/>
                <a:gd name="connsiteX31" fmla="*/ 88490 w 2875936"/>
                <a:gd name="connsiteY31" fmla="*/ 1069258 h 2227007"/>
                <a:gd name="connsiteX32" fmla="*/ 191729 w 2875936"/>
                <a:gd name="connsiteY32" fmla="*/ 1047136 h 2227007"/>
                <a:gd name="connsiteX33" fmla="*/ 258097 w 2875936"/>
                <a:gd name="connsiteY33" fmla="*/ 1047136 h 2227007"/>
                <a:gd name="connsiteX34" fmla="*/ 324465 w 2875936"/>
                <a:gd name="connsiteY34" fmla="*/ 995517 h 2227007"/>
                <a:gd name="connsiteX35" fmla="*/ 331839 w 2875936"/>
                <a:gd name="connsiteY35" fmla="*/ 1076633 h 2227007"/>
                <a:gd name="connsiteX36" fmla="*/ 368710 w 2875936"/>
                <a:gd name="connsiteY36" fmla="*/ 1098755 h 2227007"/>
                <a:gd name="connsiteX37" fmla="*/ 412955 w 2875936"/>
                <a:gd name="connsiteY37" fmla="*/ 1091381 h 2227007"/>
                <a:gd name="connsiteX38" fmla="*/ 442452 w 2875936"/>
                <a:gd name="connsiteY38" fmla="*/ 1076633 h 2227007"/>
                <a:gd name="connsiteX39" fmla="*/ 442452 w 2875936"/>
                <a:gd name="connsiteY39" fmla="*/ 1076633 h 2227007"/>
                <a:gd name="connsiteX40" fmla="*/ 464574 w 2875936"/>
                <a:gd name="connsiteY40" fmla="*/ 1017639 h 2227007"/>
                <a:gd name="connsiteX41" fmla="*/ 538316 w 2875936"/>
                <a:gd name="connsiteY41" fmla="*/ 1032387 h 2227007"/>
                <a:gd name="connsiteX42" fmla="*/ 575187 w 2875936"/>
                <a:gd name="connsiteY42" fmla="*/ 1002891 h 2227007"/>
                <a:gd name="connsiteX43" fmla="*/ 575187 w 2875936"/>
                <a:gd name="connsiteY43" fmla="*/ 1002891 h 2227007"/>
                <a:gd name="connsiteX44" fmla="*/ 575187 w 2875936"/>
                <a:gd name="connsiteY44" fmla="*/ 1002891 h 2227007"/>
                <a:gd name="connsiteX45" fmla="*/ 619432 w 2875936"/>
                <a:gd name="connsiteY45" fmla="*/ 973394 h 2227007"/>
                <a:gd name="connsiteX46" fmla="*/ 656303 w 2875936"/>
                <a:gd name="connsiteY46" fmla="*/ 995517 h 2227007"/>
                <a:gd name="connsiteX47" fmla="*/ 663678 w 2875936"/>
                <a:gd name="connsiteY47" fmla="*/ 1010265 h 2227007"/>
                <a:gd name="connsiteX48" fmla="*/ 730045 w 2875936"/>
                <a:gd name="connsiteY48" fmla="*/ 995517 h 2227007"/>
                <a:gd name="connsiteX49" fmla="*/ 833284 w 2875936"/>
                <a:gd name="connsiteY49" fmla="*/ 988142 h 2227007"/>
                <a:gd name="connsiteX50" fmla="*/ 936523 w 2875936"/>
                <a:gd name="connsiteY50" fmla="*/ 892278 h 2227007"/>
                <a:gd name="connsiteX51" fmla="*/ 966020 w 2875936"/>
                <a:gd name="connsiteY51" fmla="*/ 833284 h 2227007"/>
                <a:gd name="connsiteX52" fmla="*/ 966020 w 2875936"/>
                <a:gd name="connsiteY52" fmla="*/ 833284 h 2227007"/>
                <a:gd name="connsiteX53" fmla="*/ 966020 w 2875936"/>
                <a:gd name="connsiteY53" fmla="*/ 774291 h 2227007"/>
                <a:gd name="connsiteX54" fmla="*/ 1047136 w 2875936"/>
                <a:gd name="connsiteY54" fmla="*/ 744794 h 2227007"/>
                <a:gd name="connsiteX55" fmla="*/ 1061884 w 2875936"/>
                <a:gd name="connsiteY55" fmla="*/ 656304 h 2227007"/>
                <a:gd name="connsiteX56" fmla="*/ 1061884 w 2875936"/>
                <a:gd name="connsiteY56" fmla="*/ 656304 h 2227007"/>
                <a:gd name="connsiteX57" fmla="*/ 1025013 w 2875936"/>
                <a:gd name="connsiteY57" fmla="*/ 589936 h 2227007"/>
                <a:gd name="connsiteX58" fmla="*/ 1061884 w 2875936"/>
                <a:gd name="connsiteY58" fmla="*/ 516194 h 2227007"/>
                <a:gd name="connsiteX59" fmla="*/ 1061884 w 2875936"/>
                <a:gd name="connsiteY59" fmla="*/ 516194 h 2227007"/>
                <a:gd name="connsiteX60" fmla="*/ 1017639 w 2875936"/>
                <a:gd name="connsiteY60" fmla="*/ 457200 h 2227007"/>
                <a:gd name="connsiteX61" fmla="*/ 1312607 w 2875936"/>
                <a:gd name="connsiteY61" fmla="*/ 508820 h 2227007"/>
                <a:gd name="connsiteX62" fmla="*/ 1349478 w 2875936"/>
                <a:gd name="connsiteY62" fmla="*/ 494071 h 2227007"/>
                <a:gd name="connsiteX63" fmla="*/ 1334729 w 2875936"/>
                <a:gd name="connsiteY63" fmla="*/ 427704 h 2227007"/>
                <a:gd name="connsiteX64" fmla="*/ 1334729 w 2875936"/>
                <a:gd name="connsiteY64" fmla="*/ 405581 h 2227007"/>
                <a:gd name="connsiteX65" fmla="*/ 1401097 w 2875936"/>
                <a:gd name="connsiteY65" fmla="*/ 353962 h 2227007"/>
                <a:gd name="connsiteX66" fmla="*/ 1460090 w 2875936"/>
                <a:gd name="connsiteY66" fmla="*/ 206478 h 2227007"/>
                <a:gd name="connsiteX67" fmla="*/ 1555955 w 2875936"/>
                <a:gd name="connsiteY67" fmla="*/ 250723 h 2227007"/>
                <a:gd name="connsiteX68" fmla="*/ 1629697 w 2875936"/>
                <a:gd name="connsiteY68" fmla="*/ 294968 h 2227007"/>
                <a:gd name="connsiteX69" fmla="*/ 1718187 w 2875936"/>
                <a:gd name="connsiteY69" fmla="*/ 294968 h 2227007"/>
                <a:gd name="connsiteX70" fmla="*/ 1718187 w 2875936"/>
                <a:gd name="connsiteY70" fmla="*/ 294968 h 2227007"/>
                <a:gd name="connsiteX71" fmla="*/ 1791929 w 2875936"/>
                <a:gd name="connsiteY71" fmla="*/ 250723 h 2227007"/>
                <a:gd name="connsiteX72" fmla="*/ 1791929 w 2875936"/>
                <a:gd name="connsiteY72" fmla="*/ 250723 h 2227007"/>
                <a:gd name="connsiteX73" fmla="*/ 1769807 w 2875936"/>
                <a:gd name="connsiteY73" fmla="*/ 154858 h 2227007"/>
                <a:gd name="connsiteX74" fmla="*/ 1769807 w 2875936"/>
                <a:gd name="connsiteY74" fmla="*/ 154858 h 2227007"/>
                <a:gd name="connsiteX75" fmla="*/ 1828800 w 2875936"/>
                <a:gd name="connsiteY75" fmla="*/ 88491 h 2227007"/>
                <a:gd name="connsiteX76" fmla="*/ 1902542 w 2875936"/>
                <a:gd name="connsiteY76" fmla="*/ 73742 h 2227007"/>
                <a:gd name="connsiteX77" fmla="*/ 1902542 w 2875936"/>
                <a:gd name="connsiteY77" fmla="*/ 73742 h 2227007"/>
                <a:gd name="connsiteX78" fmla="*/ 1976284 w 2875936"/>
                <a:gd name="connsiteY78" fmla="*/ 51620 h 2227007"/>
                <a:gd name="connsiteX79" fmla="*/ 1976284 w 2875936"/>
                <a:gd name="connsiteY79" fmla="*/ 7375 h 2227007"/>
                <a:gd name="connsiteX80" fmla="*/ 2027903 w 2875936"/>
                <a:gd name="connsiteY80" fmla="*/ 0 h 2227007"/>
                <a:gd name="connsiteX81" fmla="*/ 2072149 w 2875936"/>
                <a:gd name="connsiteY81" fmla="*/ 7375 h 2227007"/>
                <a:gd name="connsiteX82" fmla="*/ 2072149 w 2875936"/>
                <a:gd name="connsiteY82" fmla="*/ 7375 h 2227007"/>
                <a:gd name="connsiteX83" fmla="*/ 2086897 w 2875936"/>
                <a:gd name="connsiteY83" fmla="*/ 51620 h 2227007"/>
                <a:gd name="connsiteX84" fmla="*/ 2057400 w 2875936"/>
                <a:gd name="connsiteY84" fmla="*/ 66368 h 2227007"/>
                <a:gd name="connsiteX85" fmla="*/ 2138516 w 2875936"/>
                <a:gd name="connsiteY85" fmla="*/ 191729 h 2227007"/>
                <a:gd name="connsiteX86" fmla="*/ 2256503 w 2875936"/>
                <a:gd name="connsiteY86" fmla="*/ 206478 h 2227007"/>
                <a:gd name="connsiteX87" fmla="*/ 2293374 w 2875936"/>
                <a:gd name="connsiteY87" fmla="*/ 287594 h 2227007"/>
                <a:gd name="connsiteX88" fmla="*/ 2293374 w 2875936"/>
                <a:gd name="connsiteY88" fmla="*/ 339213 h 2227007"/>
                <a:gd name="connsiteX89" fmla="*/ 2352368 w 2875936"/>
                <a:gd name="connsiteY89" fmla="*/ 442452 h 2227007"/>
                <a:gd name="connsiteX90" fmla="*/ 2330245 w 2875936"/>
                <a:gd name="connsiteY90" fmla="*/ 545691 h 2227007"/>
                <a:gd name="connsiteX91" fmla="*/ 2330245 w 2875936"/>
                <a:gd name="connsiteY91" fmla="*/ 545691 h 2227007"/>
                <a:gd name="connsiteX92" fmla="*/ 2278626 w 2875936"/>
                <a:gd name="connsiteY92" fmla="*/ 545691 h 2227007"/>
                <a:gd name="connsiteX93" fmla="*/ 2278626 w 2875936"/>
                <a:gd name="connsiteY93" fmla="*/ 634181 h 2227007"/>
                <a:gd name="connsiteX94" fmla="*/ 2286000 w 2875936"/>
                <a:gd name="connsiteY94" fmla="*/ 715297 h 2227007"/>
                <a:gd name="connsiteX95" fmla="*/ 2367116 w 2875936"/>
                <a:gd name="connsiteY95" fmla="*/ 722671 h 2227007"/>
                <a:gd name="connsiteX96" fmla="*/ 2448232 w 2875936"/>
                <a:gd name="connsiteY96" fmla="*/ 752168 h 2227007"/>
                <a:gd name="connsiteX97" fmla="*/ 2551471 w 2875936"/>
                <a:gd name="connsiteY97" fmla="*/ 774291 h 2227007"/>
                <a:gd name="connsiteX98" fmla="*/ 2573594 w 2875936"/>
                <a:gd name="connsiteY98" fmla="*/ 752168 h 2227007"/>
                <a:gd name="connsiteX99" fmla="*/ 2691581 w 2875936"/>
                <a:gd name="connsiteY99" fmla="*/ 855407 h 2227007"/>
                <a:gd name="connsiteX100" fmla="*/ 2743200 w 2875936"/>
                <a:gd name="connsiteY100" fmla="*/ 907026 h 2227007"/>
                <a:gd name="connsiteX101" fmla="*/ 2743200 w 2875936"/>
                <a:gd name="connsiteY101" fmla="*/ 907026 h 2227007"/>
                <a:gd name="connsiteX102" fmla="*/ 2809568 w 2875936"/>
                <a:gd name="connsiteY102" fmla="*/ 899652 h 2227007"/>
                <a:gd name="connsiteX103" fmla="*/ 2794820 w 2875936"/>
                <a:gd name="connsiteY103" fmla="*/ 1010265 h 2227007"/>
                <a:gd name="connsiteX104" fmla="*/ 2868561 w 2875936"/>
                <a:gd name="connsiteY104" fmla="*/ 1069258 h 2227007"/>
                <a:gd name="connsiteX105" fmla="*/ 2853813 w 2875936"/>
                <a:gd name="connsiteY105" fmla="*/ 1120878 h 2227007"/>
                <a:gd name="connsiteX106" fmla="*/ 2875936 w 2875936"/>
                <a:gd name="connsiteY106" fmla="*/ 1165123 h 2227007"/>
                <a:gd name="connsiteX107" fmla="*/ 2839065 w 2875936"/>
                <a:gd name="connsiteY107" fmla="*/ 1201994 h 2227007"/>
                <a:gd name="connsiteX108" fmla="*/ 2839065 w 2875936"/>
                <a:gd name="connsiteY108" fmla="*/ 1201994 h 2227007"/>
                <a:gd name="connsiteX109" fmla="*/ 2831690 w 2875936"/>
                <a:gd name="connsiteY109" fmla="*/ 1290484 h 2227007"/>
                <a:gd name="connsiteX110" fmla="*/ 2861187 w 2875936"/>
                <a:gd name="connsiteY110" fmla="*/ 1312607 h 2227007"/>
                <a:gd name="connsiteX111" fmla="*/ 2765323 w 2875936"/>
                <a:gd name="connsiteY111" fmla="*/ 1334729 h 2227007"/>
                <a:gd name="connsiteX112" fmla="*/ 2669458 w 2875936"/>
                <a:gd name="connsiteY112" fmla="*/ 1334729 h 2227007"/>
                <a:gd name="connsiteX113" fmla="*/ 2669458 w 2875936"/>
                <a:gd name="connsiteY113" fmla="*/ 1334729 h 2227007"/>
                <a:gd name="connsiteX114" fmla="*/ 2617839 w 2875936"/>
                <a:gd name="connsiteY114" fmla="*/ 1401097 h 2227007"/>
                <a:gd name="connsiteX115" fmla="*/ 2580968 w 2875936"/>
                <a:gd name="connsiteY115" fmla="*/ 1430594 h 2227007"/>
                <a:gd name="connsiteX116" fmla="*/ 2551471 w 2875936"/>
                <a:gd name="connsiteY116" fmla="*/ 1474839 h 2227007"/>
                <a:gd name="connsiteX117" fmla="*/ 2551471 w 2875936"/>
                <a:gd name="connsiteY117" fmla="*/ 1474839 h 2227007"/>
                <a:gd name="connsiteX118" fmla="*/ 2551471 w 2875936"/>
                <a:gd name="connsiteY118" fmla="*/ 1474839 h 2227007"/>
                <a:gd name="connsiteX119" fmla="*/ 2426110 w 2875936"/>
                <a:gd name="connsiteY119" fmla="*/ 1541207 h 2227007"/>
                <a:gd name="connsiteX120" fmla="*/ 2403987 w 2875936"/>
                <a:gd name="connsiteY120" fmla="*/ 1592826 h 2227007"/>
                <a:gd name="connsiteX121" fmla="*/ 2396613 w 2875936"/>
                <a:gd name="connsiteY121" fmla="*/ 1637071 h 2227007"/>
                <a:gd name="connsiteX122" fmla="*/ 2396613 w 2875936"/>
                <a:gd name="connsiteY122" fmla="*/ 1637071 h 2227007"/>
                <a:gd name="connsiteX123" fmla="*/ 2411361 w 2875936"/>
                <a:gd name="connsiteY123" fmla="*/ 1725562 h 2227007"/>
                <a:gd name="connsiteX124" fmla="*/ 2330245 w 2875936"/>
                <a:gd name="connsiteY124" fmla="*/ 1732936 h 2227007"/>
                <a:gd name="connsiteX125" fmla="*/ 2330245 w 2875936"/>
                <a:gd name="connsiteY125" fmla="*/ 1732936 h 2227007"/>
                <a:gd name="connsiteX126" fmla="*/ 2256503 w 2875936"/>
                <a:gd name="connsiteY126" fmla="*/ 1777181 h 2227007"/>
                <a:gd name="connsiteX127" fmla="*/ 2050026 w 2875936"/>
                <a:gd name="connsiteY127" fmla="*/ 1784555 h 2227007"/>
                <a:gd name="connsiteX128" fmla="*/ 2035278 w 2875936"/>
                <a:gd name="connsiteY128" fmla="*/ 1814052 h 2227007"/>
                <a:gd name="connsiteX129" fmla="*/ 2050026 w 2875936"/>
                <a:gd name="connsiteY129" fmla="*/ 1850923 h 2227007"/>
                <a:gd name="connsiteX130" fmla="*/ 2050026 w 2875936"/>
                <a:gd name="connsiteY130" fmla="*/ 1850923 h 2227007"/>
                <a:gd name="connsiteX131" fmla="*/ 2079523 w 2875936"/>
                <a:gd name="connsiteY131" fmla="*/ 1932039 h 2227007"/>
                <a:gd name="connsiteX132" fmla="*/ 2145890 w 2875936"/>
                <a:gd name="connsiteY132" fmla="*/ 2005781 h 2227007"/>
                <a:gd name="connsiteX133" fmla="*/ 2145890 w 2875936"/>
                <a:gd name="connsiteY133" fmla="*/ 2020529 h 2227007"/>
                <a:gd name="connsiteX134" fmla="*/ 2145890 w 2875936"/>
                <a:gd name="connsiteY134" fmla="*/ 2050026 h 2227007"/>
                <a:gd name="connsiteX135" fmla="*/ 2145890 w 2875936"/>
                <a:gd name="connsiteY135" fmla="*/ 2050026 h 2227007"/>
                <a:gd name="connsiteX136" fmla="*/ 2079523 w 2875936"/>
                <a:gd name="connsiteY136" fmla="*/ 2109020 h 2227007"/>
                <a:gd name="connsiteX137" fmla="*/ 2079523 w 2875936"/>
                <a:gd name="connsiteY137" fmla="*/ 2109020 h 2227007"/>
                <a:gd name="connsiteX138" fmla="*/ 2109020 w 2875936"/>
                <a:gd name="connsiteY138" fmla="*/ 2160639 h 2227007"/>
                <a:gd name="connsiteX139" fmla="*/ 2109020 w 2875936"/>
                <a:gd name="connsiteY139" fmla="*/ 2160639 h 2227007"/>
                <a:gd name="connsiteX140" fmla="*/ 2086897 w 2875936"/>
                <a:gd name="connsiteY140" fmla="*/ 2212258 h 2227007"/>
                <a:gd name="connsiteX141" fmla="*/ 2042652 w 2875936"/>
                <a:gd name="connsiteY141" fmla="*/ 2227007 h 2227007"/>
                <a:gd name="connsiteX142" fmla="*/ 2042652 w 2875936"/>
                <a:gd name="connsiteY142" fmla="*/ 2227007 h 2227007"/>
                <a:gd name="connsiteX143" fmla="*/ 1991032 w 2875936"/>
                <a:gd name="connsiteY143" fmla="*/ 2175387 h 2227007"/>
                <a:gd name="connsiteX144" fmla="*/ 1991032 w 2875936"/>
                <a:gd name="connsiteY144" fmla="*/ 2175387 h 2227007"/>
                <a:gd name="connsiteX145" fmla="*/ 1902542 w 2875936"/>
                <a:gd name="connsiteY145" fmla="*/ 2204884 h 2227007"/>
                <a:gd name="connsiteX146" fmla="*/ 1902542 w 2875936"/>
                <a:gd name="connsiteY146" fmla="*/ 2204884 h 2227007"/>
                <a:gd name="connsiteX147" fmla="*/ 1902542 w 2875936"/>
                <a:gd name="connsiteY147" fmla="*/ 2204884 h 2227007"/>
                <a:gd name="connsiteX148" fmla="*/ 1836174 w 2875936"/>
                <a:gd name="connsiteY148" fmla="*/ 2131142 h 2227007"/>
                <a:gd name="connsiteX149" fmla="*/ 1799303 w 2875936"/>
                <a:gd name="connsiteY149" fmla="*/ 2101646 h 2227007"/>
                <a:gd name="connsiteX150" fmla="*/ 1762432 w 2875936"/>
                <a:gd name="connsiteY150" fmla="*/ 2064775 h 2227007"/>
                <a:gd name="connsiteX151" fmla="*/ 1703439 w 2875936"/>
                <a:gd name="connsiteY151" fmla="*/ 2072149 h 2227007"/>
                <a:gd name="connsiteX152" fmla="*/ 1607574 w 2875936"/>
                <a:gd name="connsiteY152" fmla="*/ 2086897 h 2227007"/>
                <a:gd name="connsiteX153" fmla="*/ 1555955 w 2875936"/>
                <a:gd name="connsiteY153" fmla="*/ 2064775 h 2227007"/>
                <a:gd name="connsiteX154" fmla="*/ 1555955 w 2875936"/>
                <a:gd name="connsiteY154" fmla="*/ 2064775 h 2227007"/>
                <a:gd name="connsiteX155" fmla="*/ 1519084 w 2875936"/>
                <a:gd name="connsiteY155" fmla="*/ 2057400 h 2227007"/>
                <a:gd name="connsiteX156" fmla="*/ 1430594 w 2875936"/>
                <a:gd name="connsiteY156" fmla="*/ 2116394 h 2227007"/>
                <a:gd name="connsiteX157" fmla="*/ 1408471 w 2875936"/>
                <a:gd name="connsiteY157" fmla="*/ 2153265 h 2227007"/>
                <a:gd name="connsiteX158" fmla="*/ 1327355 w 2875936"/>
                <a:gd name="connsiteY158" fmla="*/ 2131142 h 2227007"/>
                <a:gd name="connsiteX159" fmla="*/ 1327355 w 2875936"/>
                <a:gd name="connsiteY159" fmla="*/ 2131142 h 2227007"/>
                <a:gd name="connsiteX160" fmla="*/ 1260987 w 2875936"/>
                <a:gd name="connsiteY160" fmla="*/ 2123768 h 2227007"/>
                <a:gd name="connsiteX161" fmla="*/ 1150374 w 2875936"/>
                <a:gd name="connsiteY161" fmla="*/ 2182762 h 2227007"/>
                <a:gd name="connsiteX162" fmla="*/ 1076632 w 2875936"/>
                <a:gd name="connsiteY162" fmla="*/ 2168013 h 2227007"/>
                <a:gd name="connsiteX163" fmla="*/ 1002890 w 2875936"/>
                <a:gd name="connsiteY163" fmla="*/ 2131142 h 2227007"/>
                <a:gd name="connsiteX164" fmla="*/ 1002890 w 2875936"/>
                <a:gd name="connsiteY164" fmla="*/ 2101646 h 2227007"/>
                <a:gd name="connsiteX165" fmla="*/ 1010265 w 2875936"/>
                <a:gd name="connsiteY165" fmla="*/ 2057400 h 2227007"/>
                <a:gd name="connsiteX166" fmla="*/ 973394 w 2875936"/>
                <a:gd name="connsiteY166" fmla="*/ 2050026 h 2227007"/>
                <a:gd name="connsiteX167" fmla="*/ 936523 w 2875936"/>
                <a:gd name="connsiteY167" fmla="*/ 2072149 h 2227007"/>
                <a:gd name="connsiteX168" fmla="*/ 936523 w 2875936"/>
                <a:gd name="connsiteY168" fmla="*/ 2072149 h 2227007"/>
                <a:gd name="connsiteX169" fmla="*/ 840658 w 2875936"/>
                <a:gd name="connsiteY169" fmla="*/ 2131142 h 2227007"/>
                <a:gd name="connsiteX170" fmla="*/ 796413 w 2875936"/>
                <a:gd name="connsiteY170" fmla="*/ 2131142 h 2227007"/>
                <a:gd name="connsiteX171" fmla="*/ 774290 w 2875936"/>
                <a:gd name="connsiteY171" fmla="*/ 2064775 h 2227007"/>
                <a:gd name="connsiteX172" fmla="*/ 774290 w 2875936"/>
                <a:gd name="connsiteY172" fmla="*/ 2064775 h 2227007"/>
                <a:gd name="connsiteX173" fmla="*/ 685800 w 2875936"/>
                <a:gd name="connsiteY173" fmla="*/ 2042652 h 2227007"/>
                <a:gd name="connsiteX174" fmla="*/ 612058 w 2875936"/>
                <a:gd name="connsiteY174" fmla="*/ 2072149 h 2227007"/>
                <a:gd name="connsiteX175" fmla="*/ 612058 w 2875936"/>
                <a:gd name="connsiteY175" fmla="*/ 2072149 h 2227007"/>
                <a:gd name="connsiteX176" fmla="*/ 582561 w 2875936"/>
                <a:gd name="connsiteY176" fmla="*/ 2153265 h 2227007"/>
                <a:gd name="connsiteX0-1" fmla="*/ 442452 w 2875936"/>
                <a:gd name="connsiteY0-2" fmla="*/ 2168013 h 2227007"/>
                <a:gd name="connsiteX1-3" fmla="*/ 361336 w 2875936"/>
                <a:gd name="connsiteY1-4" fmla="*/ 2094271 h 2227007"/>
                <a:gd name="connsiteX2-5" fmla="*/ 353961 w 2875936"/>
                <a:gd name="connsiteY2-6" fmla="*/ 2072149 h 2227007"/>
                <a:gd name="connsiteX3-7" fmla="*/ 353961 w 2875936"/>
                <a:gd name="connsiteY3-8" fmla="*/ 2020529 h 2227007"/>
                <a:gd name="connsiteX4-9" fmla="*/ 346587 w 2875936"/>
                <a:gd name="connsiteY4-10" fmla="*/ 1968910 h 2227007"/>
                <a:gd name="connsiteX5-11" fmla="*/ 346587 w 2875936"/>
                <a:gd name="connsiteY5-12" fmla="*/ 1939413 h 2227007"/>
                <a:gd name="connsiteX6-13" fmla="*/ 346587 w 2875936"/>
                <a:gd name="connsiteY6-14" fmla="*/ 1939413 h 2227007"/>
                <a:gd name="connsiteX7-15" fmla="*/ 258097 w 2875936"/>
                <a:gd name="connsiteY7-16" fmla="*/ 1909917 h 2227007"/>
                <a:gd name="connsiteX8-17" fmla="*/ 213852 w 2875936"/>
                <a:gd name="connsiteY8-18" fmla="*/ 1828800 h 2227007"/>
                <a:gd name="connsiteX9-19" fmla="*/ 154858 w 2875936"/>
                <a:gd name="connsiteY9-20" fmla="*/ 1836175 h 2227007"/>
                <a:gd name="connsiteX10-21" fmla="*/ 154858 w 2875936"/>
                <a:gd name="connsiteY10-22" fmla="*/ 1836175 h 2227007"/>
                <a:gd name="connsiteX11-23" fmla="*/ 154858 w 2875936"/>
                <a:gd name="connsiteY11-24" fmla="*/ 1755058 h 2227007"/>
                <a:gd name="connsiteX12-25" fmla="*/ 184355 w 2875936"/>
                <a:gd name="connsiteY12-26" fmla="*/ 1725562 h 2227007"/>
                <a:gd name="connsiteX13-27" fmla="*/ 184355 w 2875936"/>
                <a:gd name="connsiteY13-28" fmla="*/ 1725562 h 2227007"/>
                <a:gd name="connsiteX14-29" fmla="*/ 95865 w 2875936"/>
                <a:gd name="connsiteY14-30" fmla="*/ 1614949 h 2227007"/>
                <a:gd name="connsiteX15-31" fmla="*/ 44245 w 2875936"/>
                <a:gd name="connsiteY15-32" fmla="*/ 1578078 h 2227007"/>
                <a:gd name="connsiteX16-33" fmla="*/ 29497 w 2875936"/>
                <a:gd name="connsiteY16-34" fmla="*/ 1533833 h 2227007"/>
                <a:gd name="connsiteX17-35" fmla="*/ 29497 w 2875936"/>
                <a:gd name="connsiteY17-36" fmla="*/ 1533833 h 2227007"/>
                <a:gd name="connsiteX18-37" fmla="*/ 103239 w 2875936"/>
                <a:gd name="connsiteY18-38" fmla="*/ 1496962 h 2227007"/>
                <a:gd name="connsiteX19-39" fmla="*/ 117987 w 2875936"/>
                <a:gd name="connsiteY19-40" fmla="*/ 1474839 h 2227007"/>
                <a:gd name="connsiteX20-41" fmla="*/ 117987 w 2875936"/>
                <a:gd name="connsiteY20-42" fmla="*/ 1349478 h 2227007"/>
                <a:gd name="connsiteX21-43" fmla="*/ 117987 w 2875936"/>
                <a:gd name="connsiteY21-44" fmla="*/ 1327355 h 2227007"/>
                <a:gd name="connsiteX22-45" fmla="*/ 66368 w 2875936"/>
                <a:gd name="connsiteY22-46" fmla="*/ 1290484 h 2227007"/>
                <a:gd name="connsiteX23-47" fmla="*/ 66368 w 2875936"/>
                <a:gd name="connsiteY23-48" fmla="*/ 1290484 h 2227007"/>
                <a:gd name="connsiteX24-49" fmla="*/ 0 w 2875936"/>
                <a:gd name="connsiteY24-50" fmla="*/ 1290484 h 2227007"/>
                <a:gd name="connsiteX25-51" fmla="*/ 0 w 2875936"/>
                <a:gd name="connsiteY25-52" fmla="*/ 1290484 h 2227007"/>
                <a:gd name="connsiteX26-53" fmla="*/ 36871 w 2875936"/>
                <a:gd name="connsiteY26-54" fmla="*/ 1216742 h 2227007"/>
                <a:gd name="connsiteX27-55" fmla="*/ 36871 w 2875936"/>
                <a:gd name="connsiteY27-56" fmla="*/ 1216742 h 2227007"/>
                <a:gd name="connsiteX28-57" fmla="*/ 0 w 2875936"/>
                <a:gd name="connsiteY28-58" fmla="*/ 1157749 h 2227007"/>
                <a:gd name="connsiteX29-59" fmla="*/ 29497 w 2875936"/>
                <a:gd name="connsiteY29-60" fmla="*/ 1135626 h 2227007"/>
                <a:gd name="connsiteX30-61" fmla="*/ 29497 w 2875936"/>
                <a:gd name="connsiteY30-62" fmla="*/ 1135626 h 2227007"/>
                <a:gd name="connsiteX31-63" fmla="*/ 88490 w 2875936"/>
                <a:gd name="connsiteY31-64" fmla="*/ 1069258 h 2227007"/>
                <a:gd name="connsiteX32-65" fmla="*/ 191729 w 2875936"/>
                <a:gd name="connsiteY32-66" fmla="*/ 1047136 h 2227007"/>
                <a:gd name="connsiteX33-67" fmla="*/ 258097 w 2875936"/>
                <a:gd name="connsiteY33-68" fmla="*/ 1047136 h 2227007"/>
                <a:gd name="connsiteX34-69" fmla="*/ 324465 w 2875936"/>
                <a:gd name="connsiteY34-70" fmla="*/ 995517 h 2227007"/>
                <a:gd name="connsiteX35-71" fmla="*/ 331839 w 2875936"/>
                <a:gd name="connsiteY35-72" fmla="*/ 1076633 h 2227007"/>
                <a:gd name="connsiteX36-73" fmla="*/ 368710 w 2875936"/>
                <a:gd name="connsiteY36-74" fmla="*/ 1098755 h 2227007"/>
                <a:gd name="connsiteX37-75" fmla="*/ 412955 w 2875936"/>
                <a:gd name="connsiteY37-76" fmla="*/ 1091381 h 2227007"/>
                <a:gd name="connsiteX38-77" fmla="*/ 442452 w 2875936"/>
                <a:gd name="connsiteY38-78" fmla="*/ 1076633 h 2227007"/>
                <a:gd name="connsiteX39-79" fmla="*/ 442452 w 2875936"/>
                <a:gd name="connsiteY39-80" fmla="*/ 1076633 h 2227007"/>
                <a:gd name="connsiteX40-81" fmla="*/ 464574 w 2875936"/>
                <a:gd name="connsiteY40-82" fmla="*/ 1017639 h 2227007"/>
                <a:gd name="connsiteX41-83" fmla="*/ 538316 w 2875936"/>
                <a:gd name="connsiteY41-84" fmla="*/ 1032387 h 2227007"/>
                <a:gd name="connsiteX42-85" fmla="*/ 575187 w 2875936"/>
                <a:gd name="connsiteY42-86" fmla="*/ 1002891 h 2227007"/>
                <a:gd name="connsiteX43-87" fmla="*/ 575187 w 2875936"/>
                <a:gd name="connsiteY43-88" fmla="*/ 1002891 h 2227007"/>
                <a:gd name="connsiteX44-89" fmla="*/ 575187 w 2875936"/>
                <a:gd name="connsiteY44-90" fmla="*/ 1002891 h 2227007"/>
                <a:gd name="connsiteX45-91" fmla="*/ 619432 w 2875936"/>
                <a:gd name="connsiteY45-92" fmla="*/ 973394 h 2227007"/>
                <a:gd name="connsiteX46-93" fmla="*/ 656303 w 2875936"/>
                <a:gd name="connsiteY46-94" fmla="*/ 995517 h 2227007"/>
                <a:gd name="connsiteX47-95" fmla="*/ 663678 w 2875936"/>
                <a:gd name="connsiteY47-96" fmla="*/ 1010265 h 2227007"/>
                <a:gd name="connsiteX48-97" fmla="*/ 730045 w 2875936"/>
                <a:gd name="connsiteY48-98" fmla="*/ 995517 h 2227007"/>
                <a:gd name="connsiteX49-99" fmla="*/ 833284 w 2875936"/>
                <a:gd name="connsiteY49-100" fmla="*/ 988142 h 2227007"/>
                <a:gd name="connsiteX50-101" fmla="*/ 936523 w 2875936"/>
                <a:gd name="connsiteY50-102" fmla="*/ 892278 h 2227007"/>
                <a:gd name="connsiteX51-103" fmla="*/ 966020 w 2875936"/>
                <a:gd name="connsiteY51-104" fmla="*/ 833284 h 2227007"/>
                <a:gd name="connsiteX52-105" fmla="*/ 966020 w 2875936"/>
                <a:gd name="connsiteY52-106" fmla="*/ 833284 h 2227007"/>
                <a:gd name="connsiteX53-107" fmla="*/ 966020 w 2875936"/>
                <a:gd name="connsiteY53-108" fmla="*/ 774291 h 2227007"/>
                <a:gd name="connsiteX54-109" fmla="*/ 1047136 w 2875936"/>
                <a:gd name="connsiteY54-110" fmla="*/ 744794 h 2227007"/>
                <a:gd name="connsiteX55-111" fmla="*/ 1061884 w 2875936"/>
                <a:gd name="connsiteY55-112" fmla="*/ 656304 h 2227007"/>
                <a:gd name="connsiteX56-113" fmla="*/ 1061884 w 2875936"/>
                <a:gd name="connsiteY56-114" fmla="*/ 656304 h 2227007"/>
                <a:gd name="connsiteX57-115" fmla="*/ 1025013 w 2875936"/>
                <a:gd name="connsiteY57-116" fmla="*/ 589936 h 2227007"/>
                <a:gd name="connsiteX58-117" fmla="*/ 1061884 w 2875936"/>
                <a:gd name="connsiteY58-118" fmla="*/ 516194 h 2227007"/>
                <a:gd name="connsiteX59-119" fmla="*/ 1061884 w 2875936"/>
                <a:gd name="connsiteY59-120" fmla="*/ 516194 h 2227007"/>
                <a:gd name="connsiteX60-121" fmla="*/ 1017639 w 2875936"/>
                <a:gd name="connsiteY60-122" fmla="*/ 457200 h 2227007"/>
                <a:gd name="connsiteX61-123" fmla="*/ 1312607 w 2875936"/>
                <a:gd name="connsiteY61-124" fmla="*/ 508820 h 2227007"/>
                <a:gd name="connsiteX62-125" fmla="*/ 1349478 w 2875936"/>
                <a:gd name="connsiteY62-126" fmla="*/ 494071 h 2227007"/>
                <a:gd name="connsiteX63-127" fmla="*/ 1334729 w 2875936"/>
                <a:gd name="connsiteY63-128" fmla="*/ 427704 h 2227007"/>
                <a:gd name="connsiteX64-129" fmla="*/ 1334729 w 2875936"/>
                <a:gd name="connsiteY64-130" fmla="*/ 405581 h 2227007"/>
                <a:gd name="connsiteX65-131" fmla="*/ 1401097 w 2875936"/>
                <a:gd name="connsiteY65-132" fmla="*/ 353962 h 2227007"/>
                <a:gd name="connsiteX66-133" fmla="*/ 1460090 w 2875936"/>
                <a:gd name="connsiteY66-134" fmla="*/ 206478 h 2227007"/>
                <a:gd name="connsiteX67-135" fmla="*/ 1555955 w 2875936"/>
                <a:gd name="connsiteY67-136" fmla="*/ 250723 h 2227007"/>
                <a:gd name="connsiteX68-137" fmla="*/ 1629697 w 2875936"/>
                <a:gd name="connsiteY68-138" fmla="*/ 294968 h 2227007"/>
                <a:gd name="connsiteX69-139" fmla="*/ 1718187 w 2875936"/>
                <a:gd name="connsiteY69-140" fmla="*/ 294968 h 2227007"/>
                <a:gd name="connsiteX70-141" fmla="*/ 1718187 w 2875936"/>
                <a:gd name="connsiteY70-142" fmla="*/ 294968 h 2227007"/>
                <a:gd name="connsiteX71-143" fmla="*/ 1791929 w 2875936"/>
                <a:gd name="connsiteY71-144" fmla="*/ 250723 h 2227007"/>
                <a:gd name="connsiteX72-145" fmla="*/ 1791929 w 2875936"/>
                <a:gd name="connsiteY72-146" fmla="*/ 250723 h 2227007"/>
                <a:gd name="connsiteX73-147" fmla="*/ 1769807 w 2875936"/>
                <a:gd name="connsiteY73-148" fmla="*/ 154858 h 2227007"/>
                <a:gd name="connsiteX74-149" fmla="*/ 1769807 w 2875936"/>
                <a:gd name="connsiteY74-150" fmla="*/ 154858 h 2227007"/>
                <a:gd name="connsiteX75-151" fmla="*/ 1828800 w 2875936"/>
                <a:gd name="connsiteY75-152" fmla="*/ 88491 h 2227007"/>
                <a:gd name="connsiteX76-153" fmla="*/ 1902542 w 2875936"/>
                <a:gd name="connsiteY76-154" fmla="*/ 73742 h 2227007"/>
                <a:gd name="connsiteX77-155" fmla="*/ 1902542 w 2875936"/>
                <a:gd name="connsiteY77-156" fmla="*/ 73742 h 2227007"/>
                <a:gd name="connsiteX78-157" fmla="*/ 1976284 w 2875936"/>
                <a:gd name="connsiteY78-158" fmla="*/ 51620 h 2227007"/>
                <a:gd name="connsiteX79-159" fmla="*/ 1976284 w 2875936"/>
                <a:gd name="connsiteY79-160" fmla="*/ 7375 h 2227007"/>
                <a:gd name="connsiteX80-161" fmla="*/ 2027903 w 2875936"/>
                <a:gd name="connsiteY80-162" fmla="*/ 0 h 2227007"/>
                <a:gd name="connsiteX81-163" fmla="*/ 2072149 w 2875936"/>
                <a:gd name="connsiteY81-164" fmla="*/ 7375 h 2227007"/>
                <a:gd name="connsiteX82-165" fmla="*/ 2072149 w 2875936"/>
                <a:gd name="connsiteY82-166" fmla="*/ 7375 h 2227007"/>
                <a:gd name="connsiteX83-167" fmla="*/ 2086897 w 2875936"/>
                <a:gd name="connsiteY83-168" fmla="*/ 51620 h 2227007"/>
                <a:gd name="connsiteX84-169" fmla="*/ 2057400 w 2875936"/>
                <a:gd name="connsiteY84-170" fmla="*/ 66368 h 2227007"/>
                <a:gd name="connsiteX85-171" fmla="*/ 2138516 w 2875936"/>
                <a:gd name="connsiteY85-172" fmla="*/ 191729 h 2227007"/>
                <a:gd name="connsiteX86-173" fmla="*/ 2256503 w 2875936"/>
                <a:gd name="connsiteY86-174" fmla="*/ 206478 h 2227007"/>
                <a:gd name="connsiteX87-175" fmla="*/ 2293374 w 2875936"/>
                <a:gd name="connsiteY87-176" fmla="*/ 287594 h 2227007"/>
                <a:gd name="connsiteX88-177" fmla="*/ 2293374 w 2875936"/>
                <a:gd name="connsiteY88-178" fmla="*/ 339213 h 2227007"/>
                <a:gd name="connsiteX89-179" fmla="*/ 2352368 w 2875936"/>
                <a:gd name="connsiteY89-180" fmla="*/ 442452 h 2227007"/>
                <a:gd name="connsiteX90-181" fmla="*/ 2330245 w 2875936"/>
                <a:gd name="connsiteY90-182" fmla="*/ 545691 h 2227007"/>
                <a:gd name="connsiteX91-183" fmla="*/ 2330245 w 2875936"/>
                <a:gd name="connsiteY91-184" fmla="*/ 545691 h 2227007"/>
                <a:gd name="connsiteX92-185" fmla="*/ 2278626 w 2875936"/>
                <a:gd name="connsiteY92-186" fmla="*/ 545691 h 2227007"/>
                <a:gd name="connsiteX93-187" fmla="*/ 2278626 w 2875936"/>
                <a:gd name="connsiteY93-188" fmla="*/ 634181 h 2227007"/>
                <a:gd name="connsiteX94-189" fmla="*/ 2286000 w 2875936"/>
                <a:gd name="connsiteY94-190" fmla="*/ 715297 h 2227007"/>
                <a:gd name="connsiteX95-191" fmla="*/ 2367116 w 2875936"/>
                <a:gd name="connsiteY95-192" fmla="*/ 722671 h 2227007"/>
                <a:gd name="connsiteX96-193" fmla="*/ 2448232 w 2875936"/>
                <a:gd name="connsiteY96-194" fmla="*/ 752168 h 2227007"/>
                <a:gd name="connsiteX97-195" fmla="*/ 2551471 w 2875936"/>
                <a:gd name="connsiteY97-196" fmla="*/ 774291 h 2227007"/>
                <a:gd name="connsiteX98-197" fmla="*/ 2573594 w 2875936"/>
                <a:gd name="connsiteY98-198" fmla="*/ 752168 h 2227007"/>
                <a:gd name="connsiteX99-199" fmla="*/ 2691581 w 2875936"/>
                <a:gd name="connsiteY99-200" fmla="*/ 855407 h 2227007"/>
                <a:gd name="connsiteX100-201" fmla="*/ 2743200 w 2875936"/>
                <a:gd name="connsiteY100-202" fmla="*/ 907026 h 2227007"/>
                <a:gd name="connsiteX101-203" fmla="*/ 2743200 w 2875936"/>
                <a:gd name="connsiteY101-204" fmla="*/ 907026 h 2227007"/>
                <a:gd name="connsiteX102-205" fmla="*/ 2809568 w 2875936"/>
                <a:gd name="connsiteY102-206" fmla="*/ 899652 h 2227007"/>
                <a:gd name="connsiteX103-207" fmla="*/ 2794820 w 2875936"/>
                <a:gd name="connsiteY103-208" fmla="*/ 1010265 h 2227007"/>
                <a:gd name="connsiteX104-209" fmla="*/ 2868561 w 2875936"/>
                <a:gd name="connsiteY104-210" fmla="*/ 1069258 h 2227007"/>
                <a:gd name="connsiteX105-211" fmla="*/ 2853813 w 2875936"/>
                <a:gd name="connsiteY105-212" fmla="*/ 1120878 h 2227007"/>
                <a:gd name="connsiteX106-213" fmla="*/ 2875936 w 2875936"/>
                <a:gd name="connsiteY106-214" fmla="*/ 1165123 h 2227007"/>
                <a:gd name="connsiteX107-215" fmla="*/ 2839065 w 2875936"/>
                <a:gd name="connsiteY107-216" fmla="*/ 1201994 h 2227007"/>
                <a:gd name="connsiteX108-217" fmla="*/ 2839065 w 2875936"/>
                <a:gd name="connsiteY108-218" fmla="*/ 1201994 h 2227007"/>
                <a:gd name="connsiteX109-219" fmla="*/ 2831690 w 2875936"/>
                <a:gd name="connsiteY109-220" fmla="*/ 1290484 h 2227007"/>
                <a:gd name="connsiteX110-221" fmla="*/ 2861187 w 2875936"/>
                <a:gd name="connsiteY110-222" fmla="*/ 1312607 h 2227007"/>
                <a:gd name="connsiteX111-223" fmla="*/ 2765323 w 2875936"/>
                <a:gd name="connsiteY111-224" fmla="*/ 1334729 h 2227007"/>
                <a:gd name="connsiteX112-225" fmla="*/ 2669458 w 2875936"/>
                <a:gd name="connsiteY112-226" fmla="*/ 1334729 h 2227007"/>
                <a:gd name="connsiteX113-227" fmla="*/ 2669458 w 2875936"/>
                <a:gd name="connsiteY113-228" fmla="*/ 1334729 h 2227007"/>
                <a:gd name="connsiteX114-229" fmla="*/ 2617839 w 2875936"/>
                <a:gd name="connsiteY114-230" fmla="*/ 1401097 h 2227007"/>
                <a:gd name="connsiteX115-231" fmla="*/ 2580968 w 2875936"/>
                <a:gd name="connsiteY115-232" fmla="*/ 1430594 h 2227007"/>
                <a:gd name="connsiteX116-233" fmla="*/ 2551471 w 2875936"/>
                <a:gd name="connsiteY116-234" fmla="*/ 1474839 h 2227007"/>
                <a:gd name="connsiteX117-235" fmla="*/ 2551471 w 2875936"/>
                <a:gd name="connsiteY117-236" fmla="*/ 1474839 h 2227007"/>
                <a:gd name="connsiteX118-237" fmla="*/ 2551471 w 2875936"/>
                <a:gd name="connsiteY118-238" fmla="*/ 1474839 h 2227007"/>
                <a:gd name="connsiteX119-239" fmla="*/ 2426110 w 2875936"/>
                <a:gd name="connsiteY119-240" fmla="*/ 1541207 h 2227007"/>
                <a:gd name="connsiteX120-241" fmla="*/ 2403987 w 2875936"/>
                <a:gd name="connsiteY120-242" fmla="*/ 1592826 h 2227007"/>
                <a:gd name="connsiteX121-243" fmla="*/ 2396613 w 2875936"/>
                <a:gd name="connsiteY121-244" fmla="*/ 1637071 h 2227007"/>
                <a:gd name="connsiteX122-245" fmla="*/ 2396613 w 2875936"/>
                <a:gd name="connsiteY122-246" fmla="*/ 1637071 h 2227007"/>
                <a:gd name="connsiteX123-247" fmla="*/ 2411361 w 2875936"/>
                <a:gd name="connsiteY123-248" fmla="*/ 1725562 h 2227007"/>
                <a:gd name="connsiteX124-249" fmla="*/ 2330245 w 2875936"/>
                <a:gd name="connsiteY124-250" fmla="*/ 1732936 h 2227007"/>
                <a:gd name="connsiteX125-251" fmla="*/ 2330245 w 2875936"/>
                <a:gd name="connsiteY125-252" fmla="*/ 1732936 h 2227007"/>
                <a:gd name="connsiteX126-253" fmla="*/ 2256503 w 2875936"/>
                <a:gd name="connsiteY126-254" fmla="*/ 1777181 h 2227007"/>
                <a:gd name="connsiteX127-255" fmla="*/ 2050026 w 2875936"/>
                <a:gd name="connsiteY127-256" fmla="*/ 1784555 h 2227007"/>
                <a:gd name="connsiteX128-257" fmla="*/ 2035278 w 2875936"/>
                <a:gd name="connsiteY128-258" fmla="*/ 1814052 h 2227007"/>
                <a:gd name="connsiteX129-259" fmla="*/ 2050026 w 2875936"/>
                <a:gd name="connsiteY129-260" fmla="*/ 1850923 h 2227007"/>
                <a:gd name="connsiteX130-261" fmla="*/ 2050026 w 2875936"/>
                <a:gd name="connsiteY130-262" fmla="*/ 1850923 h 2227007"/>
                <a:gd name="connsiteX131-263" fmla="*/ 2079523 w 2875936"/>
                <a:gd name="connsiteY131-264" fmla="*/ 1932039 h 2227007"/>
                <a:gd name="connsiteX132-265" fmla="*/ 2145890 w 2875936"/>
                <a:gd name="connsiteY132-266" fmla="*/ 2005781 h 2227007"/>
                <a:gd name="connsiteX133-267" fmla="*/ 2145890 w 2875936"/>
                <a:gd name="connsiteY133-268" fmla="*/ 2020529 h 2227007"/>
                <a:gd name="connsiteX134-269" fmla="*/ 2145890 w 2875936"/>
                <a:gd name="connsiteY134-270" fmla="*/ 2050026 h 2227007"/>
                <a:gd name="connsiteX135-271" fmla="*/ 2145890 w 2875936"/>
                <a:gd name="connsiteY135-272" fmla="*/ 2050026 h 2227007"/>
                <a:gd name="connsiteX136-273" fmla="*/ 2079523 w 2875936"/>
                <a:gd name="connsiteY136-274" fmla="*/ 2109020 h 2227007"/>
                <a:gd name="connsiteX137-275" fmla="*/ 2079523 w 2875936"/>
                <a:gd name="connsiteY137-276" fmla="*/ 2109020 h 2227007"/>
                <a:gd name="connsiteX138-277" fmla="*/ 2109020 w 2875936"/>
                <a:gd name="connsiteY138-278" fmla="*/ 2160639 h 2227007"/>
                <a:gd name="connsiteX139-279" fmla="*/ 2109020 w 2875936"/>
                <a:gd name="connsiteY139-280" fmla="*/ 2160639 h 2227007"/>
                <a:gd name="connsiteX140-281" fmla="*/ 2086897 w 2875936"/>
                <a:gd name="connsiteY140-282" fmla="*/ 2212258 h 2227007"/>
                <a:gd name="connsiteX141-283" fmla="*/ 2042652 w 2875936"/>
                <a:gd name="connsiteY141-284" fmla="*/ 2227007 h 2227007"/>
                <a:gd name="connsiteX142-285" fmla="*/ 2042652 w 2875936"/>
                <a:gd name="connsiteY142-286" fmla="*/ 2227007 h 2227007"/>
                <a:gd name="connsiteX143-287" fmla="*/ 1991032 w 2875936"/>
                <a:gd name="connsiteY143-288" fmla="*/ 2175387 h 2227007"/>
                <a:gd name="connsiteX144-289" fmla="*/ 1991032 w 2875936"/>
                <a:gd name="connsiteY144-290" fmla="*/ 2175387 h 2227007"/>
                <a:gd name="connsiteX145-291" fmla="*/ 1902542 w 2875936"/>
                <a:gd name="connsiteY145-292" fmla="*/ 2204884 h 2227007"/>
                <a:gd name="connsiteX146-293" fmla="*/ 1902542 w 2875936"/>
                <a:gd name="connsiteY146-294" fmla="*/ 2204884 h 2227007"/>
                <a:gd name="connsiteX147-295" fmla="*/ 1902542 w 2875936"/>
                <a:gd name="connsiteY147-296" fmla="*/ 2204884 h 2227007"/>
                <a:gd name="connsiteX148-297" fmla="*/ 1836174 w 2875936"/>
                <a:gd name="connsiteY148-298" fmla="*/ 2131142 h 2227007"/>
                <a:gd name="connsiteX149-299" fmla="*/ 1799303 w 2875936"/>
                <a:gd name="connsiteY149-300" fmla="*/ 2101646 h 2227007"/>
                <a:gd name="connsiteX150-301" fmla="*/ 1762432 w 2875936"/>
                <a:gd name="connsiteY150-302" fmla="*/ 2064775 h 2227007"/>
                <a:gd name="connsiteX151-303" fmla="*/ 1703439 w 2875936"/>
                <a:gd name="connsiteY151-304" fmla="*/ 2072149 h 2227007"/>
                <a:gd name="connsiteX152-305" fmla="*/ 1607574 w 2875936"/>
                <a:gd name="connsiteY152-306" fmla="*/ 2086897 h 2227007"/>
                <a:gd name="connsiteX153-307" fmla="*/ 1555955 w 2875936"/>
                <a:gd name="connsiteY153-308" fmla="*/ 2064775 h 2227007"/>
                <a:gd name="connsiteX154-309" fmla="*/ 1555955 w 2875936"/>
                <a:gd name="connsiteY154-310" fmla="*/ 2064775 h 2227007"/>
                <a:gd name="connsiteX155-311" fmla="*/ 1519084 w 2875936"/>
                <a:gd name="connsiteY155-312" fmla="*/ 2057400 h 2227007"/>
                <a:gd name="connsiteX156-313" fmla="*/ 1430594 w 2875936"/>
                <a:gd name="connsiteY156-314" fmla="*/ 2116394 h 2227007"/>
                <a:gd name="connsiteX157-315" fmla="*/ 1408471 w 2875936"/>
                <a:gd name="connsiteY157-316" fmla="*/ 2153265 h 2227007"/>
                <a:gd name="connsiteX158-317" fmla="*/ 1327355 w 2875936"/>
                <a:gd name="connsiteY158-318" fmla="*/ 2131142 h 2227007"/>
                <a:gd name="connsiteX159-319" fmla="*/ 1327355 w 2875936"/>
                <a:gd name="connsiteY159-320" fmla="*/ 2131142 h 2227007"/>
                <a:gd name="connsiteX160-321" fmla="*/ 1260987 w 2875936"/>
                <a:gd name="connsiteY160-322" fmla="*/ 2123768 h 2227007"/>
                <a:gd name="connsiteX161-323" fmla="*/ 1150374 w 2875936"/>
                <a:gd name="connsiteY161-324" fmla="*/ 2182762 h 2227007"/>
                <a:gd name="connsiteX162-325" fmla="*/ 1076632 w 2875936"/>
                <a:gd name="connsiteY162-326" fmla="*/ 2168013 h 2227007"/>
                <a:gd name="connsiteX163-327" fmla="*/ 1002890 w 2875936"/>
                <a:gd name="connsiteY163-328" fmla="*/ 2131142 h 2227007"/>
                <a:gd name="connsiteX164-329" fmla="*/ 1002890 w 2875936"/>
                <a:gd name="connsiteY164-330" fmla="*/ 2101646 h 2227007"/>
                <a:gd name="connsiteX165-331" fmla="*/ 1010265 w 2875936"/>
                <a:gd name="connsiteY165-332" fmla="*/ 2057400 h 2227007"/>
                <a:gd name="connsiteX166-333" fmla="*/ 973394 w 2875936"/>
                <a:gd name="connsiteY166-334" fmla="*/ 2050026 h 2227007"/>
                <a:gd name="connsiteX167-335" fmla="*/ 936523 w 2875936"/>
                <a:gd name="connsiteY167-336" fmla="*/ 2072149 h 2227007"/>
                <a:gd name="connsiteX168-337" fmla="*/ 936523 w 2875936"/>
                <a:gd name="connsiteY168-338" fmla="*/ 2072149 h 2227007"/>
                <a:gd name="connsiteX169-339" fmla="*/ 840658 w 2875936"/>
                <a:gd name="connsiteY169-340" fmla="*/ 2131142 h 2227007"/>
                <a:gd name="connsiteX170-341" fmla="*/ 796413 w 2875936"/>
                <a:gd name="connsiteY170-342" fmla="*/ 2131142 h 2227007"/>
                <a:gd name="connsiteX171-343" fmla="*/ 774290 w 2875936"/>
                <a:gd name="connsiteY171-344" fmla="*/ 2064775 h 2227007"/>
                <a:gd name="connsiteX172-345" fmla="*/ 774290 w 2875936"/>
                <a:gd name="connsiteY172-346" fmla="*/ 2064775 h 2227007"/>
                <a:gd name="connsiteX173-347" fmla="*/ 685800 w 2875936"/>
                <a:gd name="connsiteY173-348" fmla="*/ 2042652 h 2227007"/>
                <a:gd name="connsiteX174-349" fmla="*/ 612058 w 2875936"/>
                <a:gd name="connsiteY174-350" fmla="*/ 2072149 h 2227007"/>
                <a:gd name="connsiteX175-351" fmla="*/ 612058 w 2875936"/>
                <a:gd name="connsiteY175-352" fmla="*/ 2072149 h 2227007"/>
                <a:gd name="connsiteX176-353" fmla="*/ 435078 w 2875936"/>
                <a:gd name="connsiteY176-354" fmla="*/ 2168013 h 2227007"/>
                <a:gd name="connsiteX0-355" fmla="*/ 442452 w 2875936"/>
                <a:gd name="connsiteY0-356" fmla="*/ 2168013 h 2227007"/>
                <a:gd name="connsiteX1-357" fmla="*/ 361336 w 2875936"/>
                <a:gd name="connsiteY1-358" fmla="*/ 2094271 h 2227007"/>
                <a:gd name="connsiteX2-359" fmla="*/ 353961 w 2875936"/>
                <a:gd name="connsiteY2-360" fmla="*/ 2072149 h 2227007"/>
                <a:gd name="connsiteX3-361" fmla="*/ 353961 w 2875936"/>
                <a:gd name="connsiteY3-362" fmla="*/ 2020529 h 2227007"/>
                <a:gd name="connsiteX4-363" fmla="*/ 346587 w 2875936"/>
                <a:gd name="connsiteY4-364" fmla="*/ 1968910 h 2227007"/>
                <a:gd name="connsiteX5-365" fmla="*/ 346587 w 2875936"/>
                <a:gd name="connsiteY5-366" fmla="*/ 1939413 h 2227007"/>
                <a:gd name="connsiteX6-367" fmla="*/ 346587 w 2875936"/>
                <a:gd name="connsiteY6-368" fmla="*/ 1939413 h 2227007"/>
                <a:gd name="connsiteX7-369" fmla="*/ 258097 w 2875936"/>
                <a:gd name="connsiteY7-370" fmla="*/ 1909917 h 2227007"/>
                <a:gd name="connsiteX8-371" fmla="*/ 213852 w 2875936"/>
                <a:gd name="connsiteY8-372" fmla="*/ 1828800 h 2227007"/>
                <a:gd name="connsiteX9-373" fmla="*/ 154858 w 2875936"/>
                <a:gd name="connsiteY9-374" fmla="*/ 1836175 h 2227007"/>
                <a:gd name="connsiteX10-375" fmla="*/ 154858 w 2875936"/>
                <a:gd name="connsiteY10-376" fmla="*/ 1836175 h 2227007"/>
                <a:gd name="connsiteX11-377" fmla="*/ 154858 w 2875936"/>
                <a:gd name="connsiteY11-378" fmla="*/ 1755058 h 2227007"/>
                <a:gd name="connsiteX12-379" fmla="*/ 184355 w 2875936"/>
                <a:gd name="connsiteY12-380" fmla="*/ 1725562 h 2227007"/>
                <a:gd name="connsiteX13-381" fmla="*/ 184355 w 2875936"/>
                <a:gd name="connsiteY13-382" fmla="*/ 1725562 h 2227007"/>
                <a:gd name="connsiteX14-383" fmla="*/ 95865 w 2875936"/>
                <a:gd name="connsiteY14-384" fmla="*/ 1614949 h 2227007"/>
                <a:gd name="connsiteX15-385" fmla="*/ 44245 w 2875936"/>
                <a:gd name="connsiteY15-386" fmla="*/ 1578078 h 2227007"/>
                <a:gd name="connsiteX16-387" fmla="*/ 29497 w 2875936"/>
                <a:gd name="connsiteY16-388" fmla="*/ 1533833 h 2227007"/>
                <a:gd name="connsiteX17-389" fmla="*/ 29497 w 2875936"/>
                <a:gd name="connsiteY17-390" fmla="*/ 1533833 h 2227007"/>
                <a:gd name="connsiteX18-391" fmla="*/ 103239 w 2875936"/>
                <a:gd name="connsiteY18-392" fmla="*/ 1496962 h 2227007"/>
                <a:gd name="connsiteX19-393" fmla="*/ 117987 w 2875936"/>
                <a:gd name="connsiteY19-394" fmla="*/ 1474839 h 2227007"/>
                <a:gd name="connsiteX20-395" fmla="*/ 117987 w 2875936"/>
                <a:gd name="connsiteY20-396" fmla="*/ 1349478 h 2227007"/>
                <a:gd name="connsiteX21-397" fmla="*/ 117987 w 2875936"/>
                <a:gd name="connsiteY21-398" fmla="*/ 1327355 h 2227007"/>
                <a:gd name="connsiteX22-399" fmla="*/ 66368 w 2875936"/>
                <a:gd name="connsiteY22-400" fmla="*/ 1290484 h 2227007"/>
                <a:gd name="connsiteX23-401" fmla="*/ 66368 w 2875936"/>
                <a:gd name="connsiteY23-402" fmla="*/ 1290484 h 2227007"/>
                <a:gd name="connsiteX24-403" fmla="*/ 0 w 2875936"/>
                <a:gd name="connsiteY24-404" fmla="*/ 1290484 h 2227007"/>
                <a:gd name="connsiteX25-405" fmla="*/ 0 w 2875936"/>
                <a:gd name="connsiteY25-406" fmla="*/ 1290484 h 2227007"/>
                <a:gd name="connsiteX26-407" fmla="*/ 36871 w 2875936"/>
                <a:gd name="connsiteY26-408" fmla="*/ 1216742 h 2227007"/>
                <a:gd name="connsiteX27-409" fmla="*/ 36871 w 2875936"/>
                <a:gd name="connsiteY27-410" fmla="*/ 1216742 h 2227007"/>
                <a:gd name="connsiteX28-411" fmla="*/ 0 w 2875936"/>
                <a:gd name="connsiteY28-412" fmla="*/ 1157749 h 2227007"/>
                <a:gd name="connsiteX29-413" fmla="*/ 29497 w 2875936"/>
                <a:gd name="connsiteY29-414" fmla="*/ 1135626 h 2227007"/>
                <a:gd name="connsiteX30-415" fmla="*/ 29497 w 2875936"/>
                <a:gd name="connsiteY30-416" fmla="*/ 1135626 h 2227007"/>
                <a:gd name="connsiteX31-417" fmla="*/ 88490 w 2875936"/>
                <a:gd name="connsiteY31-418" fmla="*/ 1069258 h 2227007"/>
                <a:gd name="connsiteX32-419" fmla="*/ 191729 w 2875936"/>
                <a:gd name="connsiteY32-420" fmla="*/ 1047136 h 2227007"/>
                <a:gd name="connsiteX33-421" fmla="*/ 258097 w 2875936"/>
                <a:gd name="connsiteY33-422" fmla="*/ 1047136 h 2227007"/>
                <a:gd name="connsiteX34-423" fmla="*/ 324465 w 2875936"/>
                <a:gd name="connsiteY34-424" fmla="*/ 995517 h 2227007"/>
                <a:gd name="connsiteX35-425" fmla="*/ 331839 w 2875936"/>
                <a:gd name="connsiteY35-426" fmla="*/ 1076633 h 2227007"/>
                <a:gd name="connsiteX36-427" fmla="*/ 368710 w 2875936"/>
                <a:gd name="connsiteY36-428" fmla="*/ 1098755 h 2227007"/>
                <a:gd name="connsiteX37-429" fmla="*/ 412955 w 2875936"/>
                <a:gd name="connsiteY37-430" fmla="*/ 1091381 h 2227007"/>
                <a:gd name="connsiteX38-431" fmla="*/ 442452 w 2875936"/>
                <a:gd name="connsiteY38-432" fmla="*/ 1076633 h 2227007"/>
                <a:gd name="connsiteX39-433" fmla="*/ 442452 w 2875936"/>
                <a:gd name="connsiteY39-434" fmla="*/ 1076633 h 2227007"/>
                <a:gd name="connsiteX40-435" fmla="*/ 464574 w 2875936"/>
                <a:gd name="connsiteY40-436" fmla="*/ 1017639 h 2227007"/>
                <a:gd name="connsiteX41-437" fmla="*/ 538316 w 2875936"/>
                <a:gd name="connsiteY41-438" fmla="*/ 1032387 h 2227007"/>
                <a:gd name="connsiteX42-439" fmla="*/ 575187 w 2875936"/>
                <a:gd name="connsiteY42-440" fmla="*/ 1002891 h 2227007"/>
                <a:gd name="connsiteX43-441" fmla="*/ 575187 w 2875936"/>
                <a:gd name="connsiteY43-442" fmla="*/ 1002891 h 2227007"/>
                <a:gd name="connsiteX44-443" fmla="*/ 575187 w 2875936"/>
                <a:gd name="connsiteY44-444" fmla="*/ 1002891 h 2227007"/>
                <a:gd name="connsiteX45-445" fmla="*/ 619432 w 2875936"/>
                <a:gd name="connsiteY45-446" fmla="*/ 973394 h 2227007"/>
                <a:gd name="connsiteX46-447" fmla="*/ 656303 w 2875936"/>
                <a:gd name="connsiteY46-448" fmla="*/ 995517 h 2227007"/>
                <a:gd name="connsiteX47-449" fmla="*/ 663678 w 2875936"/>
                <a:gd name="connsiteY47-450" fmla="*/ 1010265 h 2227007"/>
                <a:gd name="connsiteX48-451" fmla="*/ 730045 w 2875936"/>
                <a:gd name="connsiteY48-452" fmla="*/ 995517 h 2227007"/>
                <a:gd name="connsiteX49-453" fmla="*/ 833284 w 2875936"/>
                <a:gd name="connsiteY49-454" fmla="*/ 988142 h 2227007"/>
                <a:gd name="connsiteX50-455" fmla="*/ 936523 w 2875936"/>
                <a:gd name="connsiteY50-456" fmla="*/ 892278 h 2227007"/>
                <a:gd name="connsiteX51-457" fmla="*/ 966020 w 2875936"/>
                <a:gd name="connsiteY51-458" fmla="*/ 833284 h 2227007"/>
                <a:gd name="connsiteX52-459" fmla="*/ 966020 w 2875936"/>
                <a:gd name="connsiteY52-460" fmla="*/ 833284 h 2227007"/>
                <a:gd name="connsiteX53-461" fmla="*/ 966020 w 2875936"/>
                <a:gd name="connsiteY53-462" fmla="*/ 774291 h 2227007"/>
                <a:gd name="connsiteX54-463" fmla="*/ 1047136 w 2875936"/>
                <a:gd name="connsiteY54-464" fmla="*/ 744794 h 2227007"/>
                <a:gd name="connsiteX55-465" fmla="*/ 1061884 w 2875936"/>
                <a:gd name="connsiteY55-466" fmla="*/ 656304 h 2227007"/>
                <a:gd name="connsiteX56-467" fmla="*/ 1061884 w 2875936"/>
                <a:gd name="connsiteY56-468" fmla="*/ 656304 h 2227007"/>
                <a:gd name="connsiteX57-469" fmla="*/ 1025013 w 2875936"/>
                <a:gd name="connsiteY57-470" fmla="*/ 589936 h 2227007"/>
                <a:gd name="connsiteX58-471" fmla="*/ 1061884 w 2875936"/>
                <a:gd name="connsiteY58-472" fmla="*/ 516194 h 2227007"/>
                <a:gd name="connsiteX59-473" fmla="*/ 1061884 w 2875936"/>
                <a:gd name="connsiteY59-474" fmla="*/ 516194 h 2227007"/>
                <a:gd name="connsiteX60-475" fmla="*/ 1017639 w 2875936"/>
                <a:gd name="connsiteY60-476" fmla="*/ 457200 h 2227007"/>
                <a:gd name="connsiteX61-477" fmla="*/ 1312607 w 2875936"/>
                <a:gd name="connsiteY61-478" fmla="*/ 508820 h 2227007"/>
                <a:gd name="connsiteX62-479" fmla="*/ 1349478 w 2875936"/>
                <a:gd name="connsiteY62-480" fmla="*/ 494071 h 2227007"/>
                <a:gd name="connsiteX63-481" fmla="*/ 1334729 w 2875936"/>
                <a:gd name="connsiteY63-482" fmla="*/ 427704 h 2227007"/>
                <a:gd name="connsiteX64-483" fmla="*/ 1334729 w 2875936"/>
                <a:gd name="connsiteY64-484" fmla="*/ 405581 h 2227007"/>
                <a:gd name="connsiteX65-485" fmla="*/ 1401097 w 2875936"/>
                <a:gd name="connsiteY65-486" fmla="*/ 353962 h 2227007"/>
                <a:gd name="connsiteX66-487" fmla="*/ 1460090 w 2875936"/>
                <a:gd name="connsiteY66-488" fmla="*/ 206478 h 2227007"/>
                <a:gd name="connsiteX67-489" fmla="*/ 1555955 w 2875936"/>
                <a:gd name="connsiteY67-490" fmla="*/ 250723 h 2227007"/>
                <a:gd name="connsiteX68-491" fmla="*/ 1629697 w 2875936"/>
                <a:gd name="connsiteY68-492" fmla="*/ 294968 h 2227007"/>
                <a:gd name="connsiteX69-493" fmla="*/ 1718187 w 2875936"/>
                <a:gd name="connsiteY69-494" fmla="*/ 294968 h 2227007"/>
                <a:gd name="connsiteX70-495" fmla="*/ 1718187 w 2875936"/>
                <a:gd name="connsiteY70-496" fmla="*/ 294968 h 2227007"/>
                <a:gd name="connsiteX71-497" fmla="*/ 1791929 w 2875936"/>
                <a:gd name="connsiteY71-498" fmla="*/ 250723 h 2227007"/>
                <a:gd name="connsiteX72-499" fmla="*/ 1791929 w 2875936"/>
                <a:gd name="connsiteY72-500" fmla="*/ 250723 h 2227007"/>
                <a:gd name="connsiteX73-501" fmla="*/ 1769807 w 2875936"/>
                <a:gd name="connsiteY73-502" fmla="*/ 154858 h 2227007"/>
                <a:gd name="connsiteX74-503" fmla="*/ 1769807 w 2875936"/>
                <a:gd name="connsiteY74-504" fmla="*/ 154858 h 2227007"/>
                <a:gd name="connsiteX75-505" fmla="*/ 1828800 w 2875936"/>
                <a:gd name="connsiteY75-506" fmla="*/ 88491 h 2227007"/>
                <a:gd name="connsiteX76-507" fmla="*/ 1902542 w 2875936"/>
                <a:gd name="connsiteY76-508" fmla="*/ 73742 h 2227007"/>
                <a:gd name="connsiteX77-509" fmla="*/ 1902542 w 2875936"/>
                <a:gd name="connsiteY77-510" fmla="*/ 73742 h 2227007"/>
                <a:gd name="connsiteX78-511" fmla="*/ 1976284 w 2875936"/>
                <a:gd name="connsiteY78-512" fmla="*/ 51620 h 2227007"/>
                <a:gd name="connsiteX79-513" fmla="*/ 1976284 w 2875936"/>
                <a:gd name="connsiteY79-514" fmla="*/ 7375 h 2227007"/>
                <a:gd name="connsiteX80-515" fmla="*/ 2027903 w 2875936"/>
                <a:gd name="connsiteY80-516" fmla="*/ 0 h 2227007"/>
                <a:gd name="connsiteX81-517" fmla="*/ 2072149 w 2875936"/>
                <a:gd name="connsiteY81-518" fmla="*/ 7375 h 2227007"/>
                <a:gd name="connsiteX82-519" fmla="*/ 2072149 w 2875936"/>
                <a:gd name="connsiteY82-520" fmla="*/ 7375 h 2227007"/>
                <a:gd name="connsiteX83-521" fmla="*/ 2086897 w 2875936"/>
                <a:gd name="connsiteY83-522" fmla="*/ 51620 h 2227007"/>
                <a:gd name="connsiteX84-523" fmla="*/ 2057400 w 2875936"/>
                <a:gd name="connsiteY84-524" fmla="*/ 66368 h 2227007"/>
                <a:gd name="connsiteX85-525" fmla="*/ 2138516 w 2875936"/>
                <a:gd name="connsiteY85-526" fmla="*/ 191729 h 2227007"/>
                <a:gd name="connsiteX86-527" fmla="*/ 2256503 w 2875936"/>
                <a:gd name="connsiteY86-528" fmla="*/ 206478 h 2227007"/>
                <a:gd name="connsiteX87-529" fmla="*/ 2293374 w 2875936"/>
                <a:gd name="connsiteY87-530" fmla="*/ 287594 h 2227007"/>
                <a:gd name="connsiteX88-531" fmla="*/ 2293374 w 2875936"/>
                <a:gd name="connsiteY88-532" fmla="*/ 339213 h 2227007"/>
                <a:gd name="connsiteX89-533" fmla="*/ 2352368 w 2875936"/>
                <a:gd name="connsiteY89-534" fmla="*/ 442452 h 2227007"/>
                <a:gd name="connsiteX90-535" fmla="*/ 2330245 w 2875936"/>
                <a:gd name="connsiteY90-536" fmla="*/ 545691 h 2227007"/>
                <a:gd name="connsiteX91-537" fmla="*/ 2330245 w 2875936"/>
                <a:gd name="connsiteY91-538" fmla="*/ 545691 h 2227007"/>
                <a:gd name="connsiteX92-539" fmla="*/ 2278626 w 2875936"/>
                <a:gd name="connsiteY92-540" fmla="*/ 545691 h 2227007"/>
                <a:gd name="connsiteX93-541" fmla="*/ 2278626 w 2875936"/>
                <a:gd name="connsiteY93-542" fmla="*/ 634181 h 2227007"/>
                <a:gd name="connsiteX94-543" fmla="*/ 2286000 w 2875936"/>
                <a:gd name="connsiteY94-544" fmla="*/ 715297 h 2227007"/>
                <a:gd name="connsiteX95-545" fmla="*/ 2367116 w 2875936"/>
                <a:gd name="connsiteY95-546" fmla="*/ 722671 h 2227007"/>
                <a:gd name="connsiteX96-547" fmla="*/ 2448232 w 2875936"/>
                <a:gd name="connsiteY96-548" fmla="*/ 752168 h 2227007"/>
                <a:gd name="connsiteX97-549" fmla="*/ 2551471 w 2875936"/>
                <a:gd name="connsiteY97-550" fmla="*/ 774291 h 2227007"/>
                <a:gd name="connsiteX98-551" fmla="*/ 2573594 w 2875936"/>
                <a:gd name="connsiteY98-552" fmla="*/ 752168 h 2227007"/>
                <a:gd name="connsiteX99-553" fmla="*/ 2691581 w 2875936"/>
                <a:gd name="connsiteY99-554" fmla="*/ 855407 h 2227007"/>
                <a:gd name="connsiteX100-555" fmla="*/ 2743200 w 2875936"/>
                <a:gd name="connsiteY100-556" fmla="*/ 907026 h 2227007"/>
                <a:gd name="connsiteX101-557" fmla="*/ 2743200 w 2875936"/>
                <a:gd name="connsiteY101-558" fmla="*/ 907026 h 2227007"/>
                <a:gd name="connsiteX102-559" fmla="*/ 2809568 w 2875936"/>
                <a:gd name="connsiteY102-560" fmla="*/ 899652 h 2227007"/>
                <a:gd name="connsiteX103-561" fmla="*/ 2794820 w 2875936"/>
                <a:gd name="connsiteY103-562" fmla="*/ 1010265 h 2227007"/>
                <a:gd name="connsiteX104-563" fmla="*/ 2868561 w 2875936"/>
                <a:gd name="connsiteY104-564" fmla="*/ 1069258 h 2227007"/>
                <a:gd name="connsiteX105-565" fmla="*/ 2853813 w 2875936"/>
                <a:gd name="connsiteY105-566" fmla="*/ 1120878 h 2227007"/>
                <a:gd name="connsiteX106-567" fmla="*/ 2875936 w 2875936"/>
                <a:gd name="connsiteY106-568" fmla="*/ 1165123 h 2227007"/>
                <a:gd name="connsiteX107-569" fmla="*/ 2839065 w 2875936"/>
                <a:gd name="connsiteY107-570" fmla="*/ 1201994 h 2227007"/>
                <a:gd name="connsiteX108-571" fmla="*/ 2839065 w 2875936"/>
                <a:gd name="connsiteY108-572" fmla="*/ 1201994 h 2227007"/>
                <a:gd name="connsiteX109-573" fmla="*/ 2831690 w 2875936"/>
                <a:gd name="connsiteY109-574" fmla="*/ 1290484 h 2227007"/>
                <a:gd name="connsiteX110-575" fmla="*/ 2861187 w 2875936"/>
                <a:gd name="connsiteY110-576" fmla="*/ 1312607 h 2227007"/>
                <a:gd name="connsiteX111-577" fmla="*/ 2765323 w 2875936"/>
                <a:gd name="connsiteY111-578" fmla="*/ 1334729 h 2227007"/>
                <a:gd name="connsiteX112-579" fmla="*/ 2669458 w 2875936"/>
                <a:gd name="connsiteY112-580" fmla="*/ 1334729 h 2227007"/>
                <a:gd name="connsiteX113-581" fmla="*/ 2669458 w 2875936"/>
                <a:gd name="connsiteY113-582" fmla="*/ 1334729 h 2227007"/>
                <a:gd name="connsiteX114-583" fmla="*/ 2617839 w 2875936"/>
                <a:gd name="connsiteY114-584" fmla="*/ 1401097 h 2227007"/>
                <a:gd name="connsiteX115-585" fmla="*/ 2580968 w 2875936"/>
                <a:gd name="connsiteY115-586" fmla="*/ 1430594 h 2227007"/>
                <a:gd name="connsiteX116-587" fmla="*/ 2551471 w 2875936"/>
                <a:gd name="connsiteY116-588" fmla="*/ 1474839 h 2227007"/>
                <a:gd name="connsiteX117-589" fmla="*/ 2551471 w 2875936"/>
                <a:gd name="connsiteY117-590" fmla="*/ 1474839 h 2227007"/>
                <a:gd name="connsiteX118-591" fmla="*/ 2551471 w 2875936"/>
                <a:gd name="connsiteY118-592" fmla="*/ 1474839 h 2227007"/>
                <a:gd name="connsiteX119-593" fmla="*/ 2426110 w 2875936"/>
                <a:gd name="connsiteY119-594" fmla="*/ 1541207 h 2227007"/>
                <a:gd name="connsiteX120-595" fmla="*/ 2403987 w 2875936"/>
                <a:gd name="connsiteY120-596" fmla="*/ 1592826 h 2227007"/>
                <a:gd name="connsiteX121-597" fmla="*/ 2396613 w 2875936"/>
                <a:gd name="connsiteY121-598" fmla="*/ 1637071 h 2227007"/>
                <a:gd name="connsiteX122-599" fmla="*/ 2396613 w 2875936"/>
                <a:gd name="connsiteY122-600" fmla="*/ 1637071 h 2227007"/>
                <a:gd name="connsiteX123-601" fmla="*/ 2411361 w 2875936"/>
                <a:gd name="connsiteY123-602" fmla="*/ 1725562 h 2227007"/>
                <a:gd name="connsiteX124-603" fmla="*/ 2330245 w 2875936"/>
                <a:gd name="connsiteY124-604" fmla="*/ 1732936 h 2227007"/>
                <a:gd name="connsiteX125-605" fmla="*/ 2330245 w 2875936"/>
                <a:gd name="connsiteY125-606" fmla="*/ 1732936 h 2227007"/>
                <a:gd name="connsiteX126-607" fmla="*/ 2256503 w 2875936"/>
                <a:gd name="connsiteY126-608" fmla="*/ 1777181 h 2227007"/>
                <a:gd name="connsiteX127-609" fmla="*/ 2050026 w 2875936"/>
                <a:gd name="connsiteY127-610" fmla="*/ 1784555 h 2227007"/>
                <a:gd name="connsiteX128-611" fmla="*/ 2035278 w 2875936"/>
                <a:gd name="connsiteY128-612" fmla="*/ 1814052 h 2227007"/>
                <a:gd name="connsiteX129-613" fmla="*/ 2050026 w 2875936"/>
                <a:gd name="connsiteY129-614" fmla="*/ 1850923 h 2227007"/>
                <a:gd name="connsiteX130-615" fmla="*/ 2050026 w 2875936"/>
                <a:gd name="connsiteY130-616" fmla="*/ 1850923 h 2227007"/>
                <a:gd name="connsiteX131-617" fmla="*/ 2079523 w 2875936"/>
                <a:gd name="connsiteY131-618" fmla="*/ 1932039 h 2227007"/>
                <a:gd name="connsiteX132-619" fmla="*/ 2145890 w 2875936"/>
                <a:gd name="connsiteY132-620" fmla="*/ 2005781 h 2227007"/>
                <a:gd name="connsiteX133-621" fmla="*/ 2145890 w 2875936"/>
                <a:gd name="connsiteY133-622" fmla="*/ 2020529 h 2227007"/>
                <a:gd name="connsiteX134-623" fmla="*/ 2145890 w 2875936"/>
                <a:gd name="connsiteY134-624" fmla="*/ 2050026 h 2227007"/>
                <a:gd name="connsiteX135-625" fmla="*/ 2145890 w 2875936"/>
                <a:gd name="connsiteY135-626" fmla="*/ 2050026 h 2227007"/>
                <a:gd name="connsiteX136-627" fmla="*/ 2079523 w 2875936"/>
                <a:gd name="connsiteY136-628" fmla="*/ 2109020 h 2227007"/>
                <a:gd name="connsiteX137-629" fmla="*/ 2079523 w 2875936"/>
                <a:gd name="connsiteY137-630" fmla="*/ 2109020 h 2227007"/>
                <a:gd name="connsiteX138-631" fmla="*/ 2109020 w 2875936"/>
                <a:gd name="connsiteY138-632" fmla="*/ 2160639 h 2227007"/>
                <a:gd name="connsiteX139-633" fmla="*/ 2109020 w 2875936"/>
                <a:gd name="connsiteY139-634" fmla="*/ 2160639 h 2227007"/>
                <a:gd name="connsiteX140-635" fmla="*/ 2086897 w 2875936"/>
                <a:gd name="connsiteY140-636" fmla="*/ 2212258 h 2227007"/>
                <a:gd name="connsiteX141-637" fmla="*/ 2042652 w 2875936"/>
                <a:gd name="connsiteY141-638" fmla="*/ 2227007 h 2227007"/>
                <a:gd name="connsiteX142-639" fmla="*/ 2042652 w 2875936"/>
                <a:gd name="connsiteY142-640" fmla="*/ 2227007 h 2227007"/>
                <a:gd name="connsiteX143-641" fmla="*/ 1991032 w 2875936"/>
                <a:gd name="connsiteY143-642" fmla="*/ 2175387 h 2227007"/>
                <a:gd name="connsiteX144-643" fmla="*/ 1991032 w 2875936"/>
                <a:gd name="connsiteY144-644" fmla="*/ 2175387 h 2227007"/>
                <a:gd name="connsiteX145-645" fmla="*/ 1902542 w 2875936"/>
                <a:gd name="connsiteY145-646" fmla="*/ 2204884 h 2227007"/>
                <a:gd name="connsiteX146-647" fmla="*/ 1902542 w 2875936"/>
                <a:gd name="connsiteY146-648" fmla="*/ 2204884 h 2227007"/>
                <a:gd name="connsiteX147-649" fmla="*/ 1902542 w 2875936"/>
                <a:gd name="connsiteY147-650" fmla="*/ 2204884 h 2227007"/>
                <a:gd name="connsiteX148-651" fmla="*/ 1836174 w 2875936"/>
                <a:gd name="connsiteY148-652" fmla="*/ 2131142 h 2227007"/>
                <a:gd name="connsiteX149-653" fmla="*/ 1799303 w 2875936"/>
                <a:gd name="connsiteY149-654" fmla="*/ 2101646 h 2227007"/>
                <a:gd name="connsiteX150-655" fmla="*/ 1762432 w 2875936"/>
                <a:gd name="connsiteY150-656" fmla="*/ 2064775 h 2227007"/>
                <a:gd name="connsiteX151-657" fmla="*/ 1703439 w 2875936"/>
                <a:gd name="connsiteY151-658" fmla="*/ 2072149 h 2227007"/>
                <a:gd name="connsiteX152-659" fmla="*/ 1607574 w 2875936"/>
                <a:gd name="connsiteY152-660" fmla="*/ 2086897 h 2227007"/>
                <a:gd name="connsiteX153-661" fmla="*/ 1555955 w 2875936"/>
                <a:gd name="connsiteY153-662" fmla="*/ 2064775 h 2227007"/>
                <a:gd name="connsiteX154-663" fmla="*/ 1555955 w 2875936"/>
                <a:gd name="connsiteY154-664" fmla="*/ 2064775 h 2227007"/>
                <a:gd name="connsiteX155-665" fmla="*/ 1519084 w 2875936"/>
                <a:gd name="connsiteY155-666" fmla="*/ 2057400 h 2227007"/>
                <a:gd name="connsiteX156-667" fmla="*/ 1430594 w 2875936"/>
                <a:gd name="connsiteY156-668" fmla="*/ 2116394 h 2227007"/>
                <a:gd name="connsiteX157-669" fmla="*/ 1408471 w 2875936"/>
                <a:gd name="connsiteY157-670" fmla="*/ 2153265 h 2227007"/>
                <a:gd name="connsiteX158-671" fmla="*/ 1327355 w 2875936"/>
                <a:gd name="connsiteY158-672" fmla="*/ 2131142 h 2227007"/>
                <a:gd name="connsiteX159-673" fmla="*/ 1327355 w 2875936"/>
                <a:gd name="connsiteY159-674" fmla="*/ 2131142 h 2227007"/>
                <a:gd name="connsiteX160-675" fmla="*/ 1260987 w 2875936"/>
                <a:gd name="connsiteY160-676" fmla="*/ 2123768 h 2227007"/>
                <a:gd name="connsiteX161-677" fmla="*/ 1150374 w 2875936"/>
                <a:gd name="connsiteY161-678" fmla="*/ 2182762 h 2227007"/>
                <a:gd name="connsiteX162-679" fmla="*/ 1076632 w 2875936"/>
                <a:gd name="connsiteY162-680" fmla="*/ 2168013 h 2227007"/>
                <a:gd name="connsiteX163-681" fmla="*/ 1002890 w 2875936"/>
                <a:gd name="connsiteY163-682" fmla="*/ 2131142 h 2227007"/>
                <a:gd name="connsiteX164-683" fmla="*/ 1002890 w 2875936"/>
                <a:gd name="connsiteY164-684" fmla="*/ 2101646 h 2227007"/>
                <a:gd name="connsiteX165-685" fmla="*/ 1010265 w 2875936"/>
                <a:gd name="connsiteY165-686" fmla="*/ 2057400 h 2227007"/>
                <a:gd name="connsiteX166-687" fmla="*/ 973394 w 2875936"/>
                <a:gd name="connsiteY166-688" fmla="*/ 2050026 h 2227007"/>
                <a:gd name="connsiteX167-689" fmla="*/ 936523 w 2875936"/>
                <a:gd name="connsiteY167-690" fmla="*/ 2072149 h 2227007"/>
                <a:gd name="connsiteX168-691" fmla="*/ 936523 w 2875936"/>
                <a:gd name="connsiteY168-692" fmla="*/ 2072149 h 2227007"/>
                <a:gd name="connsiteX169-693" fmla="*/ 840658 w 2875936"/>
                <a:gd name="connsiteY169-694" fmla="*/ 2131142 h 2227007"/>
                <a:gd name="connsiteX170-695" fmla="*/ 796413 w 2875936"/>
                <a:gd name="connsiteY170-696" fmla="*/ 2131142 h 2227007"/>
                <a:gd name="connsiteX171-697" fmla="*/ 774290 w 2875936"/>
                <a:gd name="connsiteY171-698" fmla="*/ 2064775 h 2227007"/>
                <a:gd name="connsiteX172-699" fmla="*/ 774290 w 2875936"/>
                <a:gd name="connsiteY172-700" fmla="*/ 2064775 h 2227007"/>
                <a:gd name="connsiteX173-701" fmla="*/ 685800 w 2875936"/>
                <a:gd name="connsiteY173-702" fmla="*/ 2042652 h 2227007"/>
                <a:gd name="connsiteX174-703" fmla="*/ 612058 w 2875936"/>
                <a:gd name="connsiteY174-704" fmla="*/ 2072149 h 2227007"/>
                <a:gd name="connsiteX175-705" fmla="*/ 612058 w 2875936"/>
                <a:gd name="connsiteY175-706" fmla="*/ 2072149 h 2227007"/>
                <a:gd name="connsiteX176-707" fmla="*/ 435078 w 2875936"/>
                <a:gd name="connsiteY176-708" fmla="*/ 2168013 h 2227007"/>
                <a:gd name="connsiteX0-709" fmla="*/ 442452 w 2875936"/>
                <a:gd name="connsiteY0-710" fmla="*/ 2168013 h 2227007"/>
                <a:gd name="connsiteX1-711" fmla="*/ 361336 w 2875936"/>
                <a:gd name="connsiteY1-712" fmla="*/ 2094271 h 2227007"/>
                <a:gd name="connsiteX2-713" fmla="*/ 353961 w 2875936"/>
                <a:gd name="connsiteY2-714" fmla="*/ 2072149 h 2227007"/>
                <a:gd name="connsiteX3-715" fmla="*/ 353961 w 2875936"/>
                <a:gd name="connsiteY3-716" fmla="*/ 2020529 h 2227007"/>
                <a:gd name="connsiteX4-717" fmla="*/ 346587 w 2875936"/>
                <a:gd name="connsiteY4-718" fmla="*/ 1968910 h 2227007"/>
                <a:gd name="connsiteX5-719" fmla="*/ 346587 w 2875936"/>
                <a:gd name="connsiteY5-720" fmla="*/ 1939413 h 2227007"/>
                <a:gd name="connsiteX6-721" fmla="*/ 346587 w 2875936"/>
                <a:gd name="connsiteY6-722" fmla="*/ 1939413 h 2227007"/>
                <a:gd name="connsiteX7-723" fmla="*/ 258097 w 2875936"/>
                <a:gd name="connsiteY7-724" fmla="*/ 1909917 h 2227007"/>
                <a:gd name="connsiteX8-725" fmla="*/ 213852 w 2875936"/>
                <a:gd name="connsiteY8-726" fmla="*/ 1828800 h 2227007"/>
                <a:gd name="connsiteX9-727" fmla="*/ 154858 w 2875936"/>
                <a:gd name="connsiteY9-728" fmla="*/ 1836175 h 2227007"/>
                <a:gd name="connsiteX10-729" fmla="*/ 154858 w 2875936"/>
                <a:gd name="connsiteY10-730" fmla="*/ 1836175 h 2227007"/>
                <a:gd name="connsiteX11-731" fmla="*/ 154858 w 2875936"/>
                <a:gd name="connsiteY11-732" fmla="*/ 1755058 h 2227007"/>
                <a:gd name="connsiteX12-733" fmla="*/ 184355 w 2875936"/>
                <a:gd name="connsiteY12-734" fmla="*/ 1725562 h 2227007"/>
                <a:gd name="connsiteX13-735" fmla="*/ 184355 w 2875936"/>
                <a:gd name="connsiteY13-736" fmla="*/ 1725562 h 2227007"/>
                <a:gd name="connsiteX14-737" fmla="*/ 95865 w 2875936"/>
                <a:gd name="connsiteY14-738" fmla="*/ 1614949 h 2227007"/>
                <a:gd name="connsiteX15-739" fmla="*/ 44245 w 2875936"/>
                <a:gd name="connsiteY15-740" fmla="*/ 1578078 h 2227007"/>
                <a:gd name="connsiteX16-741" fmla="*/ 29497 w 2875936"/>
                <a:gd name="connsiteY16-742" fmla="*/ 1533833 h 2227007"/>
                <a:gd name="connsiteX17-743" fmla="*/ 29497 w 2875936"/>
                <a:gd name="connsiteY17-744" fmla="*/ 1533833 h 2227007"/>
                <a:gd name="connsiteX18-745" fmla="*/ 103239 w 2875936"/>
                <a:gd name="connsiteY18-746" fmla="*/ 1496962 h 2227007"/>
                <a:gd name="connsiteX19-747" fmla="*/ 117987 w 2875936"/>
                <a:gd name="connsiteY19-748" fmla="*/ 1474839 h 2227007"/>
                <a:gd name="connsiteX20-749" fmla="*/ 117987 w 2875936"/>
                <a:gd name="connsiteY20-750" fmla="*/ 1349478 h 2227007"/>
                <a:gd name="connsiteX21-751" fmla="*/ 117987 w 2875936"/>
                <a:gd name="connsiteY21-752" fmla="*/ 1327355 h 2227007"/>
                <a:gd name="connsiteX22-753" fmla="*/ 66368 w 2875936"/>
                <a:gd name="connsiteY22-754" fmla="*/ 1290484 h 2227007"/>
                <a:gd name="connsiteX23-755" fmla="*/ 66368 w 2875936"/>
                <a:gd name="connsiteY23-756" fmla="*/ 1290484 h 2227007"/>
                <a:gd name="connsiteX24-757" fmla="*/ 0 w 2875936"/>
                <a:gd name="connsiteY24-758" fmla="*/ 1290484 h 2227007"/>
                <a:gd name="connsiteX25-759" fmla="*/ 0 w 2875936"/>
                <a:gd name="connsiteY25-760" fmla="*/ 1290484 h 2227007"/>
                <a:gd name="connsiteX26-761" fmla="*/ 36871 w 2875936"/>
                <a:gd name="connsiteY26-762" fmla="*/ 1216742 h 2227007"/>
                <a:gd name="connsiteX27-763" fmla="*/ 36871 w 2875936"/>
                <a:gd name="connsiteY27-764" fmla="*/ 1216742 h 2227007"/>
                <a:gd name="connsiteX28-765" fmla="*/ 0 w 2875936"/>
                <a:gd name="connsiteY28-766" fmla="*/ 1157749 h 2227007"/>
                <a:gd name="connsiteX29-767" fmla="*/ 29497 w 2875936"/>
                <a:gd name="connsiteY29-768" fmla="*/ 1135626 h 2227007"/>
                <a:gd name="connsiteX30-769" fmla="*/ 29497 w 2875936"/>
                <a:gd name="connsiteY30-770" fmla="*/ 1135626 h 2227007"/>
                <a:gd name="connsiteX31-771" fmla="*/ 88490 w 2875936"/>
                <a:gd name="connsiteY31-772" fmla="*/ 1069258 h 2227007"/>
                <a:gd name="connsiteX32-773" fmla="*/ 191729 w 2875936"/>
                <a:gd name="connsiteY32-774" fmla="*/ 1047136 h 2227007"/>
                <a:gd name="connsiteX33-775" fmla="*/ 258097 w 2875936"/>
                <a:gd name="connsiteY33-776" fmla="*/ 1047136 h 2227007"/>
                <a:gd name="connsiteX34-777" fmla="*/ 324465 w 2875936"/>
                <a:gd name="connsiteY34-778" fmla="*/ 995517 h 2227007"/>
                <a:gd name="connsiteX35-779" fmla="*/ 331839 w 2875936"/>
                <a:gd name="connsiteY35-780" fmla="*/ 1076633 h 2227007"/>
                <a:gd name="connsiteX36-781" fmla="*/ 368710 w 2875936"/>
                <a:gd name="connsiteY36-782" fmla="*/ 1098755 h 2227007"/>
                <a:gd name="connsiteX37-783" fmla="*/ 412955 w 2875936"/>
                <a:gd name="connsiteY37-784" fmla="*/ 1091381 h 2227007"/>
                <a:gd name="connsiteX38-785" fmla="*/ 442452 w 2875936"/>
                <a:gd name="connsiteY38-786" fmla="*/ 1076633 h 2227007"/>
                <a:gd name="connsiteX39-787" fmla="*/ 442452 w 2875936"/>
                <a:gd name="connsiteY39-788" fmla="*/ 1076633 h 2227007"/>
                <a:gd name="connsiteX40-789" fmla="*/ 464574 w 2875936"/>
                <a:gd name="connsiteY40-790" fmla="*/ 1017639 h 2227007"/>
                <a:gd name="connsiteX41-791" fmla="*/ 538316 w 2875936"/>
                <a:gd name="connsiteY41-792" fmla="*/ 1032387 h 2227007"/>
                <a:gd name="connsiteX42-793" fmla="*/ 575187 w 2875936"/>
                <a:gd name="connsiteY42-794" fmla="*/ 1002891 h 2227007"/>
                <a:gd name="connsiteX43-795" fmla="*/ 575187 w 2875936"/>
                <a:gd name="connsiteY43-796" fmla="*/ 1002891 h 2227007"/>
                <a:gd name="connsiteX44-797" fmla="*/ 575187 w 2875936"/>
                <a:gd name="connsiteY44-798" fmla="*/ 1002891 h 2227007"/>
                <a:gd name="connsiteX45-799" fmla="*/ 619432 w 2875936"/>
                <a:gd name="connsiteY45-800" fmla="*/ 973394 h 2227007"/>
                <a:gd name="connsiteX46-801" fmla="*/ 656303 w 2875936"/>
                <a:gd name="connsiteY46-802" fmla="*/ 995517 h 2227007"/>
                <a:gd name="connsiteX47-803" fmla="*/ 663678 w 2875936"/>
                <a:gd name="connsiteY47-804" fmla="*/ 1010265 h 2227007"/>
                <a:gd name="connsiteX48-805" fmla="*/ 730045 w 2875936"/>
                <a:gd name="connsiteY48-806" fmla="*/ 995517 h 2227007"/>
                <a:gd name="connsiteX49-807" fmla="*/ 833284 w 2875936"/>
                <a:gd name="connsiteY49-808" fmla="*/ 988142 h 2227007"/>
                <a:gd name="connsiteX50-809" fmla="*/ 936523 w 2875936"/>
                <a:gd name="connsiteY50-810" fmla="*/ 892278 h 2227007"/>
                <a:gd name="connsiteX51-811" fmla="*/ 966020 w 2875936"/>
                <a:gd name="connsiteY51-812" fmla="*/ 833284 h 2227007"/>
                <a:gd name="connsiteX52-813" fmla="*/ 966020 w 2875936"/>
                <a:gd name="connsiteY52-814" fmla="*/ 833284 h 2227007"/>
                <a:gd name="connsiteX53-815" fmla="*/ 966020 w 2875936"/>
                <a:gd name="connsiteY53-816" fmla="*/ 774291 h 2227007"/>
                <a:gd name="connsiteX54-817" fmla="*/ 1047136 w 2875936"/>
                <a:gd name="connsiteY54-818" fmla="*/ 744794 h 2227007"/>
                <a:gd name="connsiteX55-819" fmla="*/ 1061884 w 2875936"/>
                <a:gd name="connsiteY55-820" fmla="*/ 656304 h 2227007"/>
                <a:gd name="connsiteX56-821" fmla="*/ 1061884 w 2875936"/>
                <a:gd name="connsiteY56-822" fmla="*/ 656304 h 2227007"/>
                <a:gd name="connsiteX57-823" fmla="*/ 1025013 w 2875936"/>
                <a:gd name="connsiteY57-824" fmla="*/ 589936 h 2227007"/>
                <a:gd name="connsiteX58-825" fmla="*/ 1061884 w 2875936"/>
                <a:gd name="connsiteY58-826" fmla="*/ 516194 h 2227007"/>
                <a:gd name="connsiteX59-827" fmla="*/ 1061884 w 2875936"/>
                <a:gd name="connsiteY59-828" fmla="*/ 516194 h 2227007"/>
                <a:gd name="connsiteX60-829" fmla="*/ 1017639 w 2875936"/>
                <a:gd name="connsiteY60-830" fmla="*/ 457200 h 2227007"/>
                <a:gd name="connsiteX61-831" fmla="*/ 1312607 w 2875936"/>
                <a:gd name="connsiteY61-832" fmla="*/ 508820 h 2227007"/>
                <a:gd name="connsiteX62-833" fmla="*/ 1349478 w 2875936"/>
                <a:gd name="connsiteY62-834" fmla="*/ 494071 h 2227007"/>
                <a:gd name="connsiteX63-835" fmla="*/ 1334729 w 2875936"/>
                <a:gd name="connsiteY63-836" fmla="*/ 427704 h 2227007"/>
                <a:gd name="connsiteX64-837" fmla="*/ 1334729 w 2875936"/>
                <a:gd name="connsiteY64-838" fmla="*/ 405581 h 2227007"/>
                <a:gd name="connsiteX65-839" fmla="*/ 1401097 w 2875936"/>
                <a:gd name="connsiteY65-840" fmla="*/ 353962 h 2227007"/>
                <a:gd name="connsiteX66-841" fmla="*/ 1460090 w 2875936"/>
                <a:gd name="connsiteY66-842" fmla="*/ 206478 h 2227007"/>
                <a:gd name="connsiteX67-843" fmla="*/ 1555955 w 2875936"/>
                <a:gd name="connsiteY67-844" fmla="*/ 250723 h 2227007"/>
                <a:gd name="connsiteX68-845" fmla="*/ 1629697 w 2875936"/>
                <a:gd name="connsiteY68-846" fmla="*/ 294968 h 2227007"/>
                <a:gd name="connsiteX69-847" fmla="*/ 1718187 w 2875936"/>
                <a:gd name="connsiteY69-848" fmla="*/ 294968 h 2227007"/>
                <a:gd name="connsiteX70-849" fmla="*/ 1718187 w 2875936"/>
                <a:gd name="connsiteY70-850" fmla="*/ 294968 h 2227007"/>
                <a:gd name="connsiteX71-851" fmla="*/ 1791929 w 2875936"/>
                <a:gd name="connsiteY71-852" fmla="*/ 250723 h 2227007"/>
                <a:gd name="connsiteX72-853" fmla="*/ 1791929 w 2875936"/>
                <a:gd name="connsiteY72-854" fmla="*/ 250723 h 2227007"/>
                <a:gd name="connsiteX73-855" fmla="*/ 1769807 w 2875936"/>
                <a:gd name="connsiteY73-856" fmla="*/ 154858 h 2227007"/>
                <a:gd name="connsiteX74-857" fmla="*/ 1769807 w 2875936"/>
                <a:gd name="connsiteY74-858" fmla="*/ 154858 h 2227007"/>
                <a:gd name="connsiteX75-859" fmla="*/ 1828800 w 2875936"/>
                <a:gd name="connsiteY75-860" fmla="*/ 88491 h 2227007"/>
                <a:gd name="connsiteX76-861" fmla="*/ 1902542 w 2875936"/>
                <a:gd name="connsiteY76-862" fmla="*/ 73742 h 2227007"/>
                <a:gd name="connsiteX77-863" fmla="*/ 1902542 w 2875936"/>
                <a:gd name="connsiteY77-864" fmla="*/ 73742 h 2227007"/>
                <a:gd name="connsiteX78-865" fmla="*/ 1976284 w 2875936"/>
                <a:gd name="connsiteY78-866" fmla="*/ 51620 h 2227007"/>
                <a:gd name="connsiteX79-867" fmla="*/ 1976284 w 2875936"/>
                <a:gd name="connsiteY79-868" fmla="*/ 7375 h 2227007"/>
                <a:gd name="connsiteX80-869" fmla="*/ 2027903 w 2875936"/>
                <a:gd name="connsiteY80-870" fmla="*/ 0 h 2227007"/>
                <a:gd name="connsiteX81-871" fmla="*/ 2072149 w 2875936"/>
                <a:gd name="connsiteY81-872" fmla="*/ 7375 h 2227007"/>
                <a:gd name="connsiteX82-873" fmla="*/ 2072149 w 2875936"/>
                <a:gd name="connsiteY82-874" fmla="*/ 7375 h 2227007"/>
                <a:gd name="connsiteX83-875" fmla="*/ 2086897 w 2875936"/>
                <a:gd name="connsiteY83-876" fmla="*/ 51620 h 2227007"/>
                <a:gd name="connsiteX84-877" fmla="*/ 2057400 w 2875936"/>
                <a:gd name="connsiteY84-878" fmla="*/ 66368 h 2227007"/>
                <a:gd name="connsiteX85-879" fmla="*/ 2138516 w 2875936"/>
                <a:gd name="connsiteY85-880" fmla="*/ 191729 h 2227007"/>
                <a:gd name="connsiteX86-881" fmla="*/ 2256503 w 2875936"/>
                <a:gd name="connsiteY86-882" fmla="*/ 206478 h 2227007"/>
                <a:gd name="connsiteX87-883" fmla="*/ 2293374 w 2875936"/>
                <a:gd name="connsiteY87-884" fmla="*/ 287594 h 2227007"/>
                <a:gd name="connsiteX88-885" fmla="*/ 2293374 w 2875936"/>
                <a:gd name="connsiteY88-886" fmla="*/ 339213 h 2227007"/>
                <a:gd name="connsiteX89-887" fmla="*/ 2352368 w 2875936"/>
                <a:gd name="connsiteY89-888" fmla="*/ 442452 h 2227007"/>
                <a:gd name="connsiteX90-889" fmla="*/ 2330245 w 2875936"/>
                <a:gd name="connsiteY90-890" fmla="*/ 545691 h 2227007"/>
                <a:gd name="connsiteX91-891" fmla="*/ 2330245 w 2875936"/>
                <a:gd name="connsiteY91-892" fmla="*/ 545691 h 2227007"/>
                <a:gd name="connsiteX92-893" fmla="*/ 2278626 w 2875936"/>
                <a:gd name="connsiteY92-894" fmla="*/ 545691 h 2227007"/>
                <a:gd name="connsiteX93-895" fmla="*/ 2278626 w 2875936"/>
                <a:gd name="connsiteY93-896" fmla="*/ 634181 h 2227007"/>
                <a:gd name="connsiteX94-897" fmla="*/ 2286000 w 2875936"/>
                <a:gd name="connsiteY94-898" fmla="*/ 715297 h 2227007"/>
                <a:gd name="connsiteX95-899" fmla="*/ 2367116 w 2875936"/>
                <a:gd name="connsiteY95-900" fmla="*/ 722671 h 2227007"/>
                <a:gd name="connsiteX96-901" fmla="*/ 2448232 w 2875936"/>
                <a:gd name="connsiteY96-902" fmla="*/ 752168 h 2227007"/>
                <a:gd name="connsiteX97-903" fmla="*/ 2551471 w 2875936"/>
                <a:gd name="connsiteY97-904" fmla="*/ 774291 h 2227007"/>
                <a:gd name="connsiteX98-905" fmla="*/ 2573594 w 2875936"/>
                <a:gd name="connsiteY98-906" fmla="*/ 752168 h 2227007"/>
                <a:gd name="connsiteX99-907" fmla="*/ 2691581 w 2875936"/>
                <a:gd name="connsiteY99-908" fmla="*/ 855407 h 2227007"/>
                <a:gd name="connsiteX100-909" fmla="*/ 2743200 w 2875936"/>
                <a:gd name="connsiteY100-910" fmla="*/ 907026 h 2227007"/>
                <a:gd name="connsiteX101-911" fmla="*/ 2743200 w 2875936"/>
                <a:gd name="connsiteY101-912" fmla="*/ 907026 h 2227007"/>
                <a:gd name="connsiteX102-913" fmla="*/ 2809568 w 2875936"/>
                <a:gd name="connsiteY102-914" fmla="*/ 899652 h 2227007"/>
                <a:gd name="connsiteX103-915" fmla="*/ 2794820 w 2875936"/>
                <a:gd name="connsiteY103-916" fmla="*/ 1010265 h 2227007"/>
                <a:gd name="connsiteX104-917" fmla="*/ 2868561 w 2875936"/>
                <a:gd name="connsiteY104-918" fmla="*/ 1069258 h 2227007"/>
                <a:gd name="connsiteX105-919" fmla="*/ 2853813 w 2875936"/>
                <a:gd name="connsiteY105-920" fmla="*/ 1120878 h 2227007"/>
                <a:gd name="connsiteX106-921" fmla="*/ 2875936 w 2875936"/>
                <a:gd name="connsiteY106-922" fmla="*/ 1165123 h 2227007"/>
                <a:gd name="connsiteX107-923" fmla="*/ 2839065 w 2875936"/>
                <a:gd name="connsiteY107-924" fmla="*/ 1201994 h 2227007"/>
                <a:gd name="connsiteX108-925" fmla="*/ 2839065 w 2875936"/>
                <a:gd name="connsiteY108-926" fmla="*/ 1201994 h 2227007"/>
                <a:gd name="connsiteX109-927" fmla="*/ 2831690 w 2875936"/>
                <a:gd name="connsiteY109-928" fmla="*/ 1290484 h 2227007"/>
                <a:gd name="connsiteX110-929" fmla="*/ 2861187 w 2875936"/>
                <a:gd name="connsiteY110-930" fmla="*/ 1312607 h 2227007"/>
                <a:gd name="connsiteX111-931" fmla="*/ 2765323 w 2875936"/>
                <a:gd name="connsiteY111-932" fmla="*/ 1334729 h 2227007"/>
                <a:gd name="connsiteX112-933" fmla="*/ 2669458 w 2875936"/>
                <a:gd name="connsiteY112-934" fmla="*/ 1334729 h 2227007"/>
                <a:gd name="connsiteX113-935" fmla="*/ 2669458 w 2875936"/>
                <a:gd name="connsiteY113-936" fmla="*/ 1334729 h 2227007"/>
                <a:gd name="connsiteX114-937" fmla="*/ 2617839 w 2875936"/>
                <a:gd name="connsiteY114-938" fmla="*/ 1401097 h 2227007"/>
                <a:gd name="connsiteX115-939" fmla="*/ 2580968 w 2875936"/>
                <a:gd name="connsiteY115-940" fmla="*/ 1430594 h 2227007"/>
                <a:gd name="connsiteX116-941" fmla="*/ 2551471 w 2875936"/>
                <a:gd name="connsiteY116-942" fmla="*/ 1474839 h 2227007"/>
                <a:gd name="connsiteX117-943" fmla="*/ 2551471 w 2875936"/>
                <a:gd name="connsiteY117-944" fmla="*/ 1474839 h 2227007"/>
                <a:gd name="connsiteX118-945" fmla="*/ 2551471 w 2875936"/>
                <a:gd name="connsiteY118-946" fmla="*/ 1474839 h 2227007"/>
                <a:gd name="connsiteX119-947" fmla="*/ 2426110 w 2875936"/>
                <a:gd name="connsiteY119-948" fmla="*/ 1541207 h 2227007"/>
                <a:gd name="connsiteX120-949" fmla="*/ 2403987 w 2875936"/>
                <a:gd name="connsiteY120-950" fmla="*/ 1592826 h 2227007"/>
                <a:gd name="connsiteX121-951" fmla="*/ 2396613 w 2875936"/>
                <a:gd name="connsiteY121-952" fmla="*/ 1637071 h 2227007"/>
                <a:gd name="connsiteX122-953" fmla="*/ 2396613 w 2875936"/>
                <a:gd name="connsiteY122-954" fmla="*/ 1637071 h 2227007"/>
                <a:gd name="connsiteX123-955" fmla="*/ 2411361 w 2875936"/>
                <a:gd name="connsiteY123-956" fmla="*/ 1725562 h 2227007"/>
                <a:gd name="connsiteX124-957" fmla="*/ 2330245 w 2875936"/>
                <a:gd name="connsiteY124-958" fmla="*/ 1732936 h 2227007"/>
                <a:gd name="connsiteX125-959" fmla="*/ 2330245 w 2875936"/>
                <a:gd name="connsiteY125-960" fmla="*/ 1732936 h 2227007"/>
                <a:gd name="connsiteX126-961" fmla="*/ 2256503 w 2875936"/>
                <a:gd name="connsiteY126-962" fmla="*/ 1777181 h 2227007"/>
                <a:gd name="connsiteX127-963" fmla="*/ 2050026 w 2875936"/>
                <a:gd name="connsiteY127-964" fmla="*/ 1784555 h 2227007"/>
                <a:gd name="connsiteX128-965" fmla="*/ 2035278 w 2875936"/>
                <a:gd name="connsiteY128-966" fmla="*/ 1814052 h 2227007"/>
                <a:gd name="connsiteX129-967" fmla="*/ 2050026 w 2875936"/>
                <a:gd name="connsiteY129-968" fmla="*/ 1850923 h 2227007"/>
                <a:gd name="connsiteX130-969" fmla="*/ 2050026 w 2875936"/>
                <a:gd name="connsiteY130-970" fmla="*/ 1850923 h 2227007"/>
                <a:gd name="connsiteX131-971" fmla="*/ 2079523 w 2875936"/>
                <a:gd name="connsiteY131-972" fmla="*/ 1932039 h 2227007"/>
                <a:gd name="connsiteX132-973" fmla="*/ 2145890 w 2875936"/>
                <a:gd name="connsiteY132-974" fmla="*/ 2005781 h 2227007"/>
                <a:gd name="connsiteX133-975" fmla="*/ 2145890 w 2875936"/>
                <a:gd name="connsiteY133-976" fmla="*/ 2020529 h 2227007"/>
                <a:gd name="connsiteX134-977" fmla="*/ 2145890 w 2875936"/>
                <a:gd name="connsiteY134-978" fmla="*/ 2050026 h 2227007"/>
                <a:gd name="connsiteX135-979" fmla="*/ 2145890 w 2875936"/>
                <a:gd name="connsiteY135-980" fmla="*/ 2050026 h 2227007"/>
                <a:gd name="connsiteX136-981" fmla="*/ 2079523 w 2875936"/>
                <a:gd name="connsiteY136-982" fmla="*/ 2109020 h 2227007"/>
                <a:gd name="connsiteX137-983" fmla="*/ 2079523 w 2875936"/>
                <a:gd name="connsiteY137-984" fmla="*/ 2109020 h 2227007"/>
                <a:gd name="connsiteX138-985" fmla="*/ 2109020 w 2875936"/>
                <a:gd name="connsiteY138-986" fmla="*/ 2160639 h 2227007"/>
                <a:gd name="connsiteX139-987" fmla="*/ 2109020 w 2875936"/>
                <a:gd name="connsiteY139-988" fmla="*/ 2160639 h 2227007"/>
                <a:gd name="connsiteX140-989" fmla="*/ 2086897 w 2875936"/>
                <a:gd name="connsiteY140-990" fmla="*/ 2212258 h 2227007"/>
                <a:gd name="connsiteX141-991" fmla="*/ 2042652 w 2875936"/>
                <a:gd name="connsiteY141-992" fmla="*/ 2227007 h 2227007"/>
                <a:gd name="connsiteX142-993" fmla="*/ 2042652 w 2875936"/>
                <a:gd name="connsiteY142-994" fmla="*/ 2227007 h 2227007"/>
                <a:gd name="connsiteX143-995" fmla="*/ 1991032 w 2875936"/>
                <a:gd name="connsiteY143-996" fmla="*/ 2175387 h 2227007"/>
                <a:gd name="connsiteX144-997" fmla="*/ 1991032 w 2875936"/>
                <a:gd name="connsiteY144-998" fmla="*/ 2175387 h 2227007"/>
                <a:gd name="connsiteX145-999" fmla="*/ 1902542 w 2875936"/>
                <a:gd name="connsiteY145-1000" fmla="*/ 2204884 h 2227007"/>
                <a:gd name="connsiteX146-1001" fmla="*/ 1902542 w 2875936"/>
                <a:gd name="connsiteY146-1002" fmla="*/ 2204884 h 2227007"/>
                <a:gd name="connsiteX147-1003" fmla="*/ 1902542 w 2875936"/>
                <a:gd name="connsiteY147-1004" fmla="*/ 2204884 h 2227007"/>
                <a:gd name="connsiteX148-1005" fmla="*/ 1836174 w 2875936"/>
                <a:gd name="connsiteY148-1006" fmla="*/ 2131142 h 2227007"/>
                <a:gd name="connsiteX149-1007" fmla="*/ 1799303 w 2875936"/>
                <a:gd name="connsiteY149-1008" fmla="*/ 2101646 h 2227007"/>
                <a:gd name="connsiteX150-1009" fmla="*/ 1762432 w 2875936"/>
                <a:gd name="connsiteY150-1010" fmla="*/ 2064775 h 2227007"/>
                <a:gd name="connsiteX151-1011" fmla="*/ 1703439 w 2875936"/>
                <a:gd name="connsiteY151-1012" fmla="*/ 2072149 h 2227007"/>
                <a:gd name="connsiteX152-1013" fmla="*/ 1607574 w 2875936"/>
                <a:gd name="connsiteY152-1014" fmla="*/ 2086897 h 2227007"/>
                <a:gd name="connsiteX153-1015" fmla="*/ 1555955 w 2875936"/>
                <a:gd name="connsiteY153-1016" fmla="*/ 2064775 h 2227007"/>
                <a:gd name="connsiteX154-1017" fmla="*/ 1555955 w 2875936"/>
                <a:gd name="connsiteY154-1018" fmla="*/ 2064775 h 2227007"/>
                <a:gd name="connsiteX155-1019" fmla="*/ 1519084 w 2875936"/>
                <a:gd name="connsiteY155-1020" fmla="*/ 2057400 h 2227007"/>
                <a:gd name="connsiteX156-1021" fmla="*/ 1430594 w 2875936"/>
                <a:gd name="connsiteY156-1022" fmla="*/ 2116394 h 2227007"/>
                <a:gd name="connsiteX157-1023" fmla="*/ 1408471 w 2875936"/>
                <a:gd name="connsiteY157-1024" fmla="*/ 2153265 h 2227007"/>
                <a:gd name="connsiteX158-1025" fmla="*/ 1327355 w 2875936"/>
                <a:gd name="connsiteY158-1026" fmla="*/ 2131142 h 2227007"/>
                <a:gd name="connsiteX159-1027" fmla="*/ 1327355 w 2875936"/>
                <a:gd name="connsiteY159-1028" fmla="*/ 2131142 h 2227007"/>
                <a:gd name="connsiteX160-1029" fmla="*/ 1260987 w 2875936"/>
                <a:gd name="connsiteY160-1030" fmla="*/ 2123768 h 2227007"/>
                <a:gd name="connsiteX161-1031" fmla="*/ 1150374 w 2875936"/>
                <a:gd name="connsiteY161-1032" fmla="*/ 2182762 h 2227007"/>
                <a:gd name="connsiteX162-1033" fmla="*/ 1076632 w 2875936"/>
                <a:gd name="connsiteY162-1034" fmla="*/ 2168013 h 2227007"/>
                <a:gd name="connsiteX163-1035" fmla="*/ 1002890 w 2875936"/>
                <a:gd name="connsiteY163-1036" fmla="*/ 2131142 h 2227007"/>
                <a:gd name="connsiteX164-1037" fmla="*/ 1002890 w 2875936"/>
                <a:gd name="connsiteY164-1038" fmla="*/ 2101646 h 2227007"/>
                <a:gd name="connsiteX165-1039" fmla="*/ 1010265 w 2875936"/>
                <a:gd name="connsiteY165-1040" fmla="*/ 2057400 h 2227007"/>
                <a:gd name="connsiteX166-1041" fmla="*/ 973394 w 2875936"/>
                <a:gd name="connsiteY166-1042" fmla="*/ 2050026 h 2227007"/>
                <a:gd name="connsiteX167-1043" fmla="*/ 936523 w 2875936"/>
                <a:gd name="connsiteY167-1044" fmla="*/ 2072149 h 2227007"/>
                <a:gd name="connsiteX168-1045" fmla="*/ 936523 w 2875936"/>
                <a:gd name="connsiteY168-1046" fmla="*/ 2072149 h 2227007"/>
                <a:gd name="connsiteX169-1047" fmla="*/ 840658 w 2875936"/>
                <a:gd name="connsiteY169-1048" fmla="*/ 2131142 h 2227007"/>
                <a:gd name="connsiteX170-1049" fmla="*/ 796413 w 2875936"/>
                <a:gd name="connsiteY170-1050" fmla="*/ 2131142 h 2227007"/>
                <a:gd name="connsiteX171-1051" fmla="*/ 774290 w 2875936"/>
                <a:gd name="connsiteY171-1052" fmla="*/ 2064775 h 2227007"/>
                <a:gd name="connsiteX172-1053" fmla="*/ 774290 w 2875936"/>
                <a:gd name="connsiteY172-1054" fmla="*/ 2064775 h 2227007"/>
                <a:gd name="connsiteX173-1055" fmla="*/ 685800 w 2875936"/>
                <a:gd name="connsiteY173-1056" fmla="*/ 2042652 h 2227007"/>
                <a:gd name="connsiteX174-1057" fmla="*/ 612058 w 2875936"/>
                <a:gd name="connsiteY174-1058" fmla="*/ 2072149 h 2227007"/>
                <a:gd name="connsiteX175-1059" fmla="*/ 612058 w 2875936"/>
                <a:gd name="connsiteY175-1060" fmla="*/ 2072149 h 2227007"/>
                <a:gd name="connsiteX176-1061" fmla="*/ 575187 w 2875936"/>
                <a:gd name="connsiteY176-1062" fmla="*/ 2168013 h 2227007"/>
                <a:gd name="connsiteX177" fmla="*/ 435078 w 2875936"/>
                <a:gd name="connsiteY177" fmla="*/ 2168013 h 222700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  <a:cxn ang="0">
                  <a:pos x="connsiteX38-77" y="connsiteY38-78"/>
                </a:cxn>
                <a:cxn ang="0">
                  <a:pos x="connsiteX39-79" y="connsiteY39-80"/>
                </a:cxn>
                <a:cxn ang="0">
                  <a:pos x="connsiteX40-81" y="connsiteY40-82"/>
                </a:cxn>
                <a:cxn ang="0">
                  <a:pos x="connsiteX41-83" y="connsiteY41-84"/>
                </a:cxn>
                <a:cxn ang="0">
                  <a:pos x="connsiteX42-85" y="connsiteY42-86"/>
                </a:cxn>
                <a:cxn ang="0">
                  <a:pos x="connsiteX43-87" y="connsiteY43-88"/>
                </a:cxn>
                <a:cxn ang="0">
                  <a:pos x="connsiteX44-89" y="connsiteY44-90"/>
                </a:cxn>
                <a:cxn ang="0">
                  <a:pos x="connsiteX45-91" y="connsiteY45-92"/>
                </a:cxn>
                <a:cxn ang="0">
                  <a:pos x="connsiteX46-93" y="connsiteY46-94"/>
                </a:cxn>
                <a:cxn ang="0">
                  <a:pos x="connsiteX47-95" y="connsiteY47-96"/>
                </a:cxn>
                <a:cxn ang="0">
                  <a:pos x="connsiteX48-97" y="connsiteY48-98"/>
                </a:cxn>
                <a:cxn ang="0">
                  <a:pos x="connsiteX49-99" y="connsiteY49-100"/>
                </a:cxn>
                <a:cxn ang="0">
                  <a:pos x="connsiteX50-101" y="connsiteY50-102"/>
                </a:cxn>
                <a:cxn ang="0">
                  <a:pos x="connsiteX51-103" y="connsiteY51-104"/>
                </a:cxn>
                <a:cxn ang="0">
                  <a:pos x="connsiteX52-105" y="connsiteY52-106"/>
                </a:cxn>
                <a:cxn ang="0">
                  <a:pos x="connsiteX53-107" y="connsiteY53-108"/>
                </a:cxn>
                <a:cxn ang="0">
                  <a:pos x="connsiteX54-109" y="connsiteY54-110"/>
                </a:cxn>
                <a:cxn ang="0">
                  <a:pos x="connsiteX55-111" y="connsiteY55-112"/>
                </a:cxn>
                <a:cxn ang="0">
                  <a:pos x="connsiteX56-113" y="connsiteY56-114"/>
                </a:cxn>
                <a:cxn ang="0">
                  <a:pos x="connsiteX57-115" y="connsiteY57-116"/>
                </a:cxn>
                <a:cxn ang="0">
                  <a:pos x="connsiteX58-117" y="connsiteY58-118"/>
                </a:cxn>
                <a:cxn ang="0">
                  <a:pos x="connsiteX59-119" y="connsiteY59-120"/>
                </a:cxn>
                <a:cxn ang="0">
                  <a:pos x="connsiteX60-121" y="connsiteY60-122"/>
                </a:cxn>
                <a:cxn ang="0">
                  <a:pos x="connsiteX61-123" y="connsiteY61-124"/>
                </a:cxn>
                <a:cxn ang="0">
                  <a:pos x="connsiteX62-125" y="connsiteY62-126"/>
                </a:cxn>
                <a:cxn ang="0">
                  <a:pos x="connsiteX63-127" y="connsiteY63-128"/>
                </a:cxn>
                <a:cxn ang="0">
                  <a:pos x="connsiteX64-129" y="connsiteY64-130"/>
                </a:cxn>
                <a:cxn ang="0">
                  <a:pos x="connsiteX65-131" y="connsiteY65-132"/>
                </a:cxn>
                <a:cxn ang="0">
                  <a:pos x="connsiteX66-133" y="connsiteY66-134"/>
                </a:cxn>
                <a:cxn ang="0">
                  <a:pos x="connsiteX67-135" y="connsiteY67-136"/>
                </a:cxn>
                <a:cxn ang="0">
                  <a:pos x="connsiteX68-137" y="connsiteY68-138"/>
                </a:cxn>
                <a:cxn ang="0">
                  <a:pos x="connsiteX69-139" y="connsiteY69-140"/>
                </a:cxn>
                <a:cxn ang="0">
                  <a:pos x="connsiteX70-141" y="connsiteY70-142"/>
                </a:cxn>
                <a:cxn ang="0">
                  <a:pos x="connsiteX71-143" y="connsiteY71-144"/>
                </a:cxn>
                <a:cxn ang="0">
                  <a:pos x="connsiteX72-145" y="connsiteY72-146"/>
                </a:cxn>
                <a:cxn ang="0">
                  <a:pos x="connsiteX73-147" y="connsiteY73-148"/>
                </a:cxn>
                <a:cxn ang="0">
                  <a:pos x="connsiteX74-149" y="connsiteY74-150"/>
                </a:cxn>
                <a:cxn ang="0">
                  <a:pos x="connsiteX75-151" y="connsiteY75-152"/>
                </a:cxn>
                <a:cxn ang="0">
                  <a:pos x="connsiteX76-153" y="connsiteY76-154"/>
                </a:cxn>
                <a:cxn ang="0">
                  <a:pos x="connsiteX77-155" y="connsiteY77-156"/>
                </a:cxn>
                <a:cxn ang="0">
                  <a:pos x="connsiteX78-157" y="connsiteY78-158"/>
                </a:cxn>
                <a:cxn ang="0">
                  <a:pos x="connsiteX79-159" y="connsiteY79-160"/>
                </a:cxn>
                <a:cxn ang="0">
                  <a:pos x="connsiteX80-161" y="connsiteY80-162"/>
                </a:cxn>
                <a:cxn ang="0">
                  <a:pos x="connsiteX81-163" y="connsiteY81-164"/>
                </a:cxn>
                <a:cxn ang="0">
                  <a:pos x="connsiteX82-165" y="connsiteY82-166"/>
                </a:cxn>
                <a:cxn ang="0">
                  <a:pos x="connsiteX83-167" y="connsiteY83-168"/>
                </a:cxn>
                <a:cxn ang="0">
                  <a:pos x="connsiteX84-169" y="connsiteY84-170"/>
                </a:cxn>
                <a:cxn ang="0">
                  <a:pos x="connsiteX85-171" y="connsiteY85-172"/>
                </a:cxn>
                <a:cxn ang="0">
                  <a:pos x="connsiteX86-173" y="connsiteY86-174"/>
                </a:cxn>
                <a:cxn ang="0">
                  <a:pos x="connsiteX87-175" y="connsiteY87-176"/>
                </a:cxn>
                <a:cxn ang="0">
                  <a:pos x="connsiteX88-177" y="connsiteY88-178"/>
                </a:cxn>
                <a:cxn ang="0">
                  <a:pos x="connsiteX89-179" y="connsiteY89-180"/>
                </a:cxn>
                <a:cxn ang="0">
                  <a:pos x="connsiteX90-181" y="connsiteY90-182"/>
                </a:cxn>
                <a:cxn ang="0">
                  <a:pos x="connsiteX91-183" y="connsiteY91-184"/>
                </a:cxn>
                <a:cxn ang="0">
                  <a:pos x="connsiteX92-185" y="connsiteY92-186"/>
                </a:cxn>
                <a:cxn ang="0">
                  <a:pos x="connsiteX93-187" y="connsiteY93-188"/>
                </a:cxn>
                <a:cxn ang="0">
                  <a:pos x="connsiteX94-189" y="connsiteY94-190"/>
                </a:cxn>
                <a:cxn ang="0">
                  <a:pos x="connsiteX95-191" y="connsiteY95-192"/>
                </a:cxn>
                <a:cxn ang="0">
                  <a:pos x="connsiteX96-193" y="connsiteY96-194"/>
                </a:cxn>
                <a:cxn ang="0">
                  <a:pos x="connsiteX97-195" y="connsiteY97-196"/>
                </a:cxn>
                <a:cxn ang="0">
                  <a:pos x="connsiteX98-197" y="connsiteY98-198"/>
                </a:cxn>
                <a:cxn ang="0">
                  <a:pos x="connsiteX99-199" y="connsiteY99-200"/>
                </a:cxn>
                <a:cxn ang="0">
                  <a:pos x="connsiteX100-201" y="connsiteY100-202"/>
                </a:cxn>
                <a:cxn ang="0">
                  <a:pos x="connsiteX101-203" y="connsiteY101-204"/>
                </a:cxn>
                <a:cxn ang="0">
                  <a:pos x="connsiteX102-205" y="connsiteY102-206"/>
                </a:cxn>
                <a:cxn ang="0">
                  <a:pos x="connsiteX103-207" y="connsiteY103-208"/>
                </a:cxn>
                <a:cxn ang="0">
                  <a:pos x="connsiteX104-209" y="connsiteY104-210"/>
                </a:cxn>
                <a:cxn ang="0">
                  <a:pos x="connsiteX105-211" y="connsiteY105-212"/>
                </a:cxn>
                <a:cxn ang="0">
                  <a:pos x="connsiteX106-213" y="connsiteY106-214"/>
                </a:cxn>
                <a:cxn ang="0">
                  <a:pos x="connsiteX107-215" y="connsiteY107-216"/>
                </a:cxn>
                <a:cxn ang="0">
                  <a:pos x="connsiteX108-217" y="connsiteY108-218"/>
                </a:cxn>
                <a:cxn ang="0">
                  <a:pos x="connsiteX109-219" y="connsiteY109-220"/>
                </a:cxn>
                <a:cxn ang="0">
                  <a:pos x="connsiteX110-221" y="connsiteY110-222"/>
                </a:cxn>
                <a:cxn ang="0">
                  <a:pos x="connsiteX111-223" y="connsiteY111-224"/>
                </a:cxn>
                <a:cxn ang="0">
                  <a:pos x="connsiteX112-225" y="connsiteY112-226"/>
                </a:cxn>
                <a:cxn ang="0">
                  <a:pos x="connsiteX113-227" y="connsiteY113-228"/>
                </a:cxn>
                <a:cxn ang="0">
                  <a:pos x="connsiteX114-229" y="connsiteY114-230"/>
                </a:cxn>
                <a:cxn ang="0">
                  <a:pos x="connsiteX115-231" y="connsiteY115-232"/>
                </a:cxn>
                <a:cxn ang="0">
                  <a:pos x="connsiteX116-233" y="connsiteY116-234"/>
                </a:cxn>
                <a:cxn ang="0">
                  <a:pos x="connsiteX117-235" y="connsiteY117-236"/>
                </a:cxn>
                <a:cxn ang="0">
                  <a:pos x="connsiteX118-237" y="connsiteY118-238"/>
                </a:cxn>
                <a:cxn ang="0">
                  <a:pos x="connsiteX119-239" y="connsiteY119-240"/>
                </a:cxn>
                <a:cxn ang="0">
                  <a:pos x="connsiteX120-241" y="connsiteY120-242"/>
                </a:cxn>
                <a:cxn ang="0">
                  <a:pos x="connsiteX121-243" y="connsiteY121-244"/>
                </a:cxn>
                <a:cxn ang="0">
                  <a:pos x="connsiteX122-245" y="connsiteY122-246"/>
                </a:cxn>
                <a:cxn ang="0">
                  <a:pos x="connsiteX123-247" y="connsiteY123-248"/>
                </a:cxn>
                <a:cxn ang="0">
                  <a:pos x="connsiteX124-249" y="connsiteY124-250"/>
                </a:cxn>
                <a:cxn ang="0">
                  <a:pos x="connsiteX125-251" y="connsiteY125-252"/>
                </a:cxn>
                <a:cxn ang="0">
                  <a:pos x="connsiteX126-253" y="connsiteY126-254"/>
                </a:cxn>
                <a:cxn ang="0">
                  <a:pos x="connsiteX127-255" y="connsiteY127-256"/>
                </a:cxn>
                <a:cxn ang="0">
                  <a:pos x="connsiteX128-257" y="connsiteY128-258"/>
                </a:cxn>
                <a:cxn ang="0">
                  <a:pos x="connsiteX129-259" y="connsiteY129-260"/>
                </a:cxn>
                <a:cxn ang="0">
                  <a:pos x="connsiteX130-261" y="connsiteY130-262"/>
                </a:cxn>
                <a:cxn ang="0">
                  <a:pos x="connsiteX131-263" y="connsiteY131-264"/>
                </a:cxn>
                <a:cxn ang="0">
                  <a:pos x="connsiteX132-265" y="connsiteY132-266"/>
                </a:cxn>
                <a:cxn ang="0">
                  <a:pos x="connsiteX133-267" y="connsiteY133-268"/>
                </a:cxn>
                <a:cxn ang="0">
                  <a:pos x="connsiteX134-269" y="connsiteY134-270"/>
                </a:cxn>
                <a:cxn ang="0">
                  <a:pos x="connsiteX135-271" y="connsiteY135-272"/>
                </a:cxn>
                <a:cxn ang="0">
                  <a:pos x="connsiteX136-273" y="connsiteY136-274"/>
                </a:cxn>
                <a:cxn ang="0">
                  <a:pos x="connsiteX137-275" y="connsiteY137-276"/>
                </a:cxn>
                <a:cxn ang="0">
                  <a:pos x="connsiteX138-277" y="connsiteY138-278"/>
                </a:cxn>
                <a:cxn ang="0">
                  <a:pos x="connsiteX139-279" y="connsiteY139-280"/>
                </a:cxn>
                <a:cxn ang="0">
                  <a:pos x="connsiteX140-281" y="connsiteY140-282"/>
                </a:cxn>
                <a:cxn ang="0">
                  <a:pos x="connsiteX141-283" y="connsiteY141-284"/>
                </a:cxn>
                <a:cxn ang="0">
                  <a:pos x="connsiteX142-285" y="connsiteY142-286"/>
                </a:cxn>
                <a:cxn ang="0">
                  <a:pos x="connsiteX143-287" y="connsiteY143-288"/>
                </a:cxn>
                <a:cxn ang="0">
                  <a:pos x="connsiteX144-289" y="connsiteY144-290"/>
                </a:cxn>
                <a:cxn ang="0">
                  <a:pos x="connsiteX145-291" y="connsiteY145-292"/>
                </a:cxn>
                <a:cxn ang="0">
                  <a:pos x="connsiteX146-293" y="connsiteY146-294"/>
                </a:cxn>
                <a:cxn ang="0">
                  <a:pos x="connsiteX147-295" y="connsiteY147-296"/>
                </a:cxn>
                <a:cxn ang="0">
                  <a:pos x="connsiteX148-297" y="connsiteY148-298"/>
                </a:cxn>
                <a:cxn ang="0">
                  <a:pos x="connsiteX149-299" y="connsiteY149-300"/>
                </a:cxn>
                <a:cxn ang="0">
                  <a:pos x="connsiteX150-301" y="connsiteY150-302"/>
                </a:cxn>
                <a:cxn ang="0">
                  <a:pos x="connsiteX151-303" y="connsiteY151-304"/>
                </a:cxn>
                <a:cxn ang="0">
                  <a:pos x="connsiteX152-305" y="connsiteY152-306"/>
                </a:cxn>
                <a:cxn ang="0">
                  <a:pos x="connsiteX153-307" y="connsiteY153-308"/>
                </a:cxn>
                <a:cxn ang="0">
                  <a:pos x="connsiteX154-309" y="connsiteY154-310"/>
                </a:cxn>
                <a:cxn ang="0">
                  <a:pos x="connsiteX155-311" y="connsiteY155-312"/>
                </a:cxn>
                <a:cxn ang="0">
                  <a:pos x="connsiteX156-313" y="connsiteY156-314"/>
                </a:cxn>
                <a:cxn ang="0">
                  <a:pos x="connsiteX157-315" y="connsiteY157-316"/>
                </a:cxn>
                <a:cxn ang="0">
                  <a:pos x="connsiteX158-317" y="connsiteY158-318"/>
                </a:cxn>
                <a:cxn ang="0">
                  <a:pos x="connsiteX159-319" y="connsiteY159-320"/>
                </a:cxn>
                <a:cxn ang="0">
                  <a:pos x="connsiteX160-321" y="connsiteY160-322"/>
                </a:cxn>
                <a:cxn ang="0">
                  <a:pos x="connsiteX161-323" y="connsiteY161-324"/>
                </a:cxn>
                <a:cxn ang="0">
                  <a:pos x="connsiteX162-325" y="connsiteY162-326"/>
                </a:cxn>
                <a:cxn ang="0">
                  <a:pos x="connsiteX163-327" y="connsiteY163-328"/>
                </a:cxn>
                <a:cxn ang="0">
                  <a:pos x="connsiteX164-329" y="connsiteY164-330"/>
                </a:cxn>
                <a:cxn ang="0">
                  <a:pos x="connsiteX165-331" y="connsiteY165-332"/>
                </a:cxn>
                <a:cxn ang="0">
                  <a:pos x="connsiteX166-333" y="connsiteY166-334"/>
                </a:cxn>
                <a:cxn ang="0">
                  <a:pos x="connsiteX167-335" y="connsiteY167-336"/>
                </a:cxn>
                <a:cxn ang="0">
                  <a:pos x="connsiteX168-337" y="connsiteY168-338"/>
                </a:cxn>
                <a:cxn ang="0">
                  <a:pos x="connsiteX169-339" y="connsiteY169-340"/>
                </a:cxn>
                <a:cxn ang="0">
                  <a:pos x="connsiteX170-341" y="connsiteY170-342"/>
                </a:cxn>
                <a:cxn ang="0">
                  <a:pos x="connsiteX171-343" y="connsiteY171-344"/>
                </a:cxn>
                <a:cxn ang="0">
                  <a:pos x="connsiteX172-345" y="connsiteY172-346"/>
                </a:cxn>
                <a:cxn ang="0">
                  <a:pos x="connsiteX173-347" y="connsiteY173-348"/>
                </a:cxn>
                <a:cxn ang="0">
                  <a:pos x="connsiteX174-349" y="connsiteY174-350"/>
                </a:cxn>
                <a:cxn ang="0">
                  <a:pos x="connsiteX175-351" y="connsiteY175-352"/>
                </a:cxn>
                <a:cxn ang="0">
                  <a:pos x="connsiteX176-353" y="connsiteY176-354"/>
                </a:cxn>
                <a:cxn ang="0">
                  <a:pos x="connsiteX177" y="connsiteY177"/>
                </a:cxn>
              </a:cxnLst>
              <a:rect l="l" t="t" r="r" b="b"/>
              <a:pathLst>
                <a:path w="2875936" h="2227007">
                  <a:moveTo>
                    <a:pt x="442452" y="2168013"/>
                  </a:moveTo>
                  <a:lnTo>
                    <a:pt x="361336" y="2094271"/>
                  </a:lnTo>
                  <a:lnTo>
                    <a:pt x="353961" y="2072149"/>
                  </a:lnTo>
                  <a:lnTo>
                    <a:pt x="353961" y="2020529"/>
                  </a:lnTo>
                  <a:lnTo>
                    <a:pt x="346587" y="1968910"/>
                  </a:lnTo>
                  <a:lnTo>
                    <a:pt x="346587" y="1939413"/>
                  </a:lnTo>
                  <a:lnTo>
                    <a:pt x="346587" y="1939413"/>
                  </a:lnTo>
                  <a:lnTo>
                    <a:pt x="258097" y="1909917"/>
                  </a:lnTo>
                  <a:lnTo>
                    <a:pt x="213852" y="1828800"/>
                  </a:lnTo>
                  <a:lnTo>
                    <a:pt x="154858" y="1836175"/>
                  </a:lnTo>
                  <a:lnTo>
                    <a:pt x="154858" y="1836175"/>
                  </a:lnTo>
                  <a:lnTo>
                    <a:pt x="154858" y="1755058"/>
                  </a:lnTo>
                  <a:lnTo>
                    <a:pt x="184355" y="1725562"/>
                  </a:lnTo>
                  <a:lnTo>
                    <a:pt x="184355" y="1725562"/>
                  </a:lnTo>
                  <a:lnTo>
                    <a:pt x="95865" y="1614949"/>
                  </a:lnTo>
                  <a:lnTo>
                    <a:pt x="44245" y="1578078"/>
                  </a:lnTo>
                  <a:lnTo>
                    <a:pt x="29497" y="1533833"/>
                  </a:lnTo>
                  <a:lnTo>
                    <a:pt x="29497" y="1533833"/>
                  </a:lnTo>
                  <a:lnTo>
                    <a:pt x="103239" y="1496962"/>
                  </a:lnTo>
                  <a:lnTo>
                    <a:pt x="117987" y="1474839"/>
                  </a:lnTo>
                  <a:lnTo>
                    <a:pt x="117987" y="1349478"/>
                  </a:lnTo>
                  <a:lnTo>
                    <a:pt x="117987" y="1327355"/>
                  </a:lnTo>
                  <a:lnTo>
                    <a:pt x="66368" y="1290484"/>
                  </a:lnTo>
                  <a:lnTo>
                    <a:pt x="66368" y="1290484"/>
                  </a:lnTo>
                  <a:lnTo>
                    <a:pt x="0" y="1290484"/>
                  </a:lnTo>
                  <a:lnTo>
                    <a:pt x="0" y="1290484"/>
                  </a:lnTo>
                  <a:lnTo>
                    <a:pt x="36871" y="1216742"/>
                  </a:lnTo>
                  <a:lnTo>
                    <a:pt x="36871" y="1216742"/>
                  </a:lnTo>
                  <a:lnTo>
                    <a:pt x="0" y="1157749"/>
                  </a:lnTo>
                  <a:lnTo>
                    <a:pt x="29497" y="1135626"/>
                  </a:lnTo>
                  <a:lnTo>
                    <a:pt x="29497" y="1135626"/>
                  </a:lnTo>
                  <a:lnTo>
                    <a:pt x="88490" y="1069258"/>
                  </a:lnTo>
                  <a:lnTo>
                    <a:pt x="191729" y="1047136"/>
                  </a:lnTo>
                  <a:lnTo>
                    <a:pt x="258097" y="1047136"/>
                  </a:lnTo>
                  <a:lnTo>
                    <a:pt x="324465" y="995517"/>
                  </a:lnTo>
                  <a:lnTo>
                    <a:pt x="331839" y="1076633"/>
                  </a:lnTo>
                  <a:lnTo>
                    <a:pt x="368710" y="1098755"/>
                  </a:lnTo>
                  <a:lnTo>
                    <a:pt x="412955" y="1091381"/>
                  </a:lnTo>
                  <a:lnTo>
                    <a:pt x="442452" y="1076633"/>
                  </a:lnTo>
                  <a:lnTo>
                    <a:pt x="442452" y="1076633"/>
                  </a:lnTo>
                  <a:lnTo>
                    <a:pt x="464574" y="1017639"/>
                  </a:lnTo>
                  <a:lnTo>
                    <a:pt x="538316" y="1032387"/>
                  </a:lnTo>
                  <a:lnTo>
                    <a:pt x="575187" y="1002891"/>
                  </a:lnTo>
                  <a:lnTo>
                    <a:pt x="575187" y="1002891"/>
                  </a:lnTo>
                  <a:lnTo>
                    <a:pt x="575187" y="1002891"/>
                  </a:lnTo>
                  <a:lnTo>
                    <a:pt x="619432" y="973394"/>
                  </a:lnTo>
                  <a:lnTo>
                    <a:pt x="656303" y="995517"/>
                  </a:lnTo>
                  <a:lnTo>
                    <a:pt x="663678" y="1010265"/>
                  </a:lnTo>
                  <a:lnTo>
                    <a:pt x="730045" y="995517"/>
                  </a:lnTo>
                  <a:lnTo>
                    <a:pt x="833284" y="988142"/>
                  </a:lnTo>
                  <a:lnTo>
                    <a:pt x="936523" y="892278"/>
                  </a:lnTo>
                  <a:lnTo>
                    <a:pt x="966020" y="833284"/>
                  </a:lnTo>
                  <a:lnTo>
                    <a:pt x="966020" y="833284"/>
                  </a:lnTo>
                  <a:lnTo>
                    <a:pt x="966020" y="774291"/>
                  </a:lnTo>
                  <a:lnTo>
                    <a:pt x="1047136" y="744794"/>
                  </a:lnTo>
                  <a:lnTo>
                    <a:pt x="1061884" y="656304"/>
                  </a:lnTo>
                  <a:lnTo>
                    <a:pt x="1061884" y="656304"/>
                  </a:lnTo>
                  <a:lnTo>
                    <a:pt x="1025013" y="589936"/>
                  </a:lnTo>
                  <a:lnTo>
                    <a:pt x="1061884" y="516194"/>
                  </a:lnTo>
                  <a:lnTo>
                    <a:pt x="1061884" y="516194"/>
                  </a:lnTo>
                  <a:lnTo>
                    <a:pt x="1017639" y="457200"/>
                  </a:lnTo>
                  <a:lnTo>
                    <a:pt x="1312607" y="508820"/>
                  </a:lnTo>
                  <a:lnTo>
                    <a:pt x="1349478" y="494071"/>
                  </a:lnTo>
                  <a:lnTo>
                    <a:pt x="1334729" y="427704"/>
                  </a:lnTo>
                  <a:lnTo>
                    <a:pt x="1334729" y="405581"/>
                  </a:lnTo>
                  <a:lnTo>
                    <a:pt x="1401097" y="353962"/>
                  </a:lnTo>
                  <a:lnTo>
                    <a:pt x="1460090" y="206478"/>
                  </a:lnTo>
                  <a:lnTo>
                    <a:pt x="1555955" y="250723"/>
                  </a:lnTo>
                  <a:lnTo>
                    <a:pt x="1629697" y="294968"/>
                  </a:lnTo>
                  <a:lnTo>
                    <a:pt x="1718187" y="294968"/>
                  </a:lnTo>
                  <a:lnTo>
                    <a:pt x="1718187" y="294968"/>
                  </a:lnTo>
                  <a:lnTo>
                    <a:pt x="1791929" y="250723"/>
                  </a:lnTo>
                  <a:lnTo>
                    <a:pt x="1791929" y="250723"/>
                  </a:lnTo>
                  <a:lnTo>
                    <a:pt x="1769807" y="154858"/>
                  </a:lnTo>
                  <a:lnTo>
                    <a:pt x="1769807" y="154858"/>
                  </a:lnTo>
                  <a:lnTo>
                    <a:pt x="1828800" y="88491"/>
                  </a:lnTo>
                  <a:lnTo>
                    <a:pt x="1902542" y="73742"/>
                  </a:lnTo>
                  <a:lnTo>
                    <a:pt x="1902542" y="73742"/>
                  </a:lnTo>
                  <a:lnTo>
                    <a:pt x="1976284" y="51620"/>
                  </a:lnTo>
                  <a:lnTo>
                    <a:pt x="1976284" y="7375"/>
                  </a:lnTo>
                  <a:lnTo>
                    <a:pt x="2027903" y="0"/>
                  </a:lnTo>
                  <a:lnTo>
                    <a:pt x="2072149" y="7375"/>
                  </a:lnTo>
                  <a:lnTo>
                    <a:pt x="2072149" y="7375"/>
                  </a:lnTo>
                  <a:lnTo>
                    <a:pt x="2086897" y="51620"/>
                  </a:lnTo>
                  <a:lnTo>
                    <a:pt x="2057400" y="66368"/>
                  </a:lnTo>
                  <a:lnTo>
                    <a:pt x="2138516" y="191729"/>
                  </a:lnTo>
                  <a:lnTo>
                    <a:pt x="2256503" y="206478"/>
                  </a:lnTo>
                  <a:lnTo>
                    <a:pt x="2293374" y="287594"/>
                  </a:lnTo>
                  <a:lnTo>
                    <a:pt x="2293374" y="339213"/>
                  </a:lnTo>
                  <a:lnTo>
                    <a:pt x="2352368" y="442452"/>
                  </a:lnTo>
                  <a:lnTo>
                    <a:pt x="2330245" y="545691"/>
                  </a:lnTo>
                  <a:lnTo>
                    <a:pt x="2330245" y="545691"/>
                  </a:lnTo>
                  <a:lnTo>
                    <a:pt x="2278626" y="545691"/>
                  </a:lnTo>
                  <a:lnTo>
                    <a:pt x="2278626" y="634181"/>
                  </a:lnTo>
                  <a:lnTo>
                    <a:pt x="2286000" y="715297"/>
                  </a:lnTo>
                  <a:lnTo>
                    <a:pt x="2367116" y="722671"/>
                  </a:lnTo>
                  <a:lnTo>
                    <a:pt x="2448232" y="752168"/>
                  </a:lnTo>
                  <a:lnTo>
                    <a:pt x="2551471" y="774291"/>
                  </a:lnTo>
                  <a:lnTo>
                    <a:pt x="2573594" y="752168"/>
                  </a:lnTo>
                  <a:lnTo>
                    <a:pt x="2691581" y="855407"/>
                  </a:lnTo>
                  <a:lnTo>
                    <a:pt x="2743200" y="907026"/>
                  </a:lnTo>
                  <a:lnTo>
                    <a:pt x="2743200" y="907026"/>
                  </a:lnTo>
                  <a:lnTo>
                    <a:pt x="2809568" y="899652"/>
                  </a:lnTo>
                  <a:lnTo>
                    <a:pt x="2794820" y="1010265"/>
                  </a:lnTo>
                  <a:lnTo>
                    <a:pt x="2868561" y="1069258"/>
                  </a:lnTo>
                  <a:lnTo>
                    <a:pt x="2853813" y="1120878"/>
                  </a:lnTo>
                  <a:lnTo>
                    <a:pt x="2875936" y="1165123"/>
                  </a:lnTo>
                  <a:lnTo>
                    <a:pt x="2839065" y="1201994"/>
                  </a:lnTo>
                  <a:lnTo>
                    <a:pt x="2839065" y="1201994"/>
                  </a:lnTo>
                  <a:lnTo>
                    <a:pt x="2831690" y="1290484"/>
                  </a:lnTo>
                  <a:lnTo>
                    <a:pt x="2861187" y="1312607"/>
                  </a:lnTo>
                  <a:lnTo>
                    <a:pt x="2765323" y="1334729"/>
                  </a:lnTo>
                  <a:lnTo>
                    <a:pt x="2669458" y="1334729"/>
                  </a:lnTo>
                  <a:lnTo>
                    <a:pt x="2669458" y="1334729"/>
                  </a:lnTo>
                  <a:lnTo>
                    <a:pt x="2617839" y="1401097"/>
                  </a:lnTo>
                  <a:lnTo>
                    <a:pt x="2580968" y="1430594"/>
                  </a:lnTo>
                  <a:lnTo>
                    <a:pt x="2551471" y="1474839"/>
                  </a:lnTo>
                  <a:lnTo>
                    <a:pt x="2551471" y="1474839"/>
                  </a:lnTo>
                  <a:lnTo>
                    <a:pt x="2551471" y="1474839"/>
                  </a:lnTo>
                  <a:lnTo>
                    <a:pt x="2426110" y="1541207"/>
                  </a:lnTo>
                  <a:lnTo>
                    <a:pt x="2403987" y="1592826"/>
                  </a:lnTo>
                  <a:lnTo>
                    <a:pt x="2396613" y="1637071"/>
                  </a:lnTo>
                  <a:lnTo>
                    <a:pt x="2396613" y="1637071"/>
                  </a:lnTo>
                  <a:lnTo>
                    <a:pt x="2411361" y="1725562"/>
                  </a:lnTo>
                  <a:lnTo>
                    <a:pt x="2330245" y="1732936"/>
                  </a:lnTo>
                  <a:lnTo>
                    <a:pt x="2330245" y="1732936"/>
                  </a:lnTo>
                  <a:lnTo>
                    <a:pt x="2256503" y="1777181"/>
                  </a:lnTo>
                  <a:lnTo>
                    <a:pt x="2050026" y="1784555"/>
                  </a:lnTo>
                  <a:lnTo>
                    <a:pt x="2035278" y="1814052"/>
                  </a:lnTo>
                  <a:lnTo>
                    <a:pt x="2050026" y="1850923"/>
                  </a:lnTo>
                  <a:lnTo>
                    <a:pt x="2050026" y="1850923"/>
                  </a:lnTo>
                  <a:lnTo>
                    <a:pt x="2079523" y="1932039"/>
                  </a:lnTo>
                  <a:lnTo>
                    <a:pt x="2145890" y="2005781"/>
                  </a:lnTo>
                  <a:lnTo>
                    <a:pt x="2145890" y="2020529"/>
                  </a:lnTo>
                  <a:lnTo>
                    <a:pt x="2145890" y="2050026"/>
                  </a:lnTo>
                  <a:lnTo>
                    <a:pt x="2145890" y="2050026"/>
                  </a:lnTo>
                  <a:lnTo>
                    <a:pt x="2079523" y="2109020"/>
                  </a:lnTo>
                  <a:lnTo>
                    <a:pt x="2079523" y="2109020"/>
                  </a:lnTo>
                  <a:lnTo>
                    <a:pt x="2109020" y="2160639"/>
                  </a:lnTo>
                  <a:lnTo>
                    <a:pt x="2109020" y="2160639"/>
                  </a:lnTo>
                  <a:lnTo>
                    <a:pt x="2086897" y="2212258"/>
                  </a:lnTo>
                  <a:lnTo>
                    <a:pt x="2042652" y="2227007"/>
                  </a:lnTo>
                  <a:lnTo>
                    <a:pt x="2042652" y="2227007"/>
                  </a:lnTo>
                  <a:lnTo>
                    <a:pt x="1991032" y="2175387"/>
                  </a:lnTo>
                  <a:lnTo>
                    <a:pt x="1991032" y="2175387"/>
                  </a:lnTo>
                  <a:lnTo>
                    <a:pt x="1902542" y="2204884"/>
                  </a:lnTo>
                  <a:lnTo>
                    <a:pt x="1902542" y="2204884"/>
                  </a:lnTo>
                  <a:lnTo>
                    <a:pt x="1902542" y="2204884"/>
                  </a:lnTo>
                  <a:lnTo>
                    <a:pt x="1836174" y="2131142"/>
                  </a:lnTo>
                  <a:lnTo>
                    <a:pt x="1799303" y="2101646"/>
                  </a:lnTo>
                  <a:lnTo>
                    <a:pt x="1762432" y="2064775"/>
                  </a:lnTo>
                  <a:lnTo>
                    <a:pt x="1703439" y="2072149"/>
                  </a:lnTo>
                  <a:lnTo>
                    <a:pt x="1607574" y="2086897"/>
                  </a:lnTo>
                  <a:lnTo>
                    <a:pt x="1555955" y="2064775"/>
                  </a:lnTo>
                  <a:lnTo>
                    <a:pt x="1555955" y="2064775"/>
                  </a:lnTo>
                  <a:lnTo>
                    <a:pt x="1519084" y="2057400"/>
                  </a:lnTo>
                  <a:lnTo>
                    <a:pt x="1430594" y="2116394"/>
                  </a:lnTo>
                  <a:lnTo>
                    <a:pt x="1408471" y="2153265"/>
                  </a:lnTo>
                  <a:lnTo>
                    <a:pt x="1327355" y="2131142"/>
                  </a:lnTo>
                  <a:lnTo>
                    <a:pt x="1327355" y="2131142"/>
                  </a:lnTo>
                  <a:lnTo>
                    <a:pt x="1260987" y="2123768"/>
                  </a:lnTo>
                  <a:lnTo>
                    <a:pt x="1150374" y="2182762"/>
                  </a:lnTo>
                  <a:lnTo>
                    <a:pt x="1076632" y="2168013"/>
                  </a:lnTo>
                  <a:lnTo>
                    <a:pt x="1002890" y="2131142"/>
                  </a:lnTo>
                  <a:lnTo>
                    <a:pt x="1002890" y="2101646"/>
                  </a:lnTo>
                  <a:lnTo>
                    <a:pt x="1010265" y="2057400"/>
                  </a:lnTo>
                  <a:lnTo>
                    <a:pt x="973394" y="2050026"/>
                  </a:lnTo>
                  <a:lnTo>
                    <a:pt x="936523" y="2072149"/>
                  </a:lnTo>
                  <a:lnTo>
                    <a:pt x="936523" y="2072149"/>
                  </a:lnTo>
                  <a:lnTo>
                    <a:pt x="840658" y="2131142"/>
                  </a:lnTo>
                  <a:lnTo>
                    <a:pt x="796413" y="2131142"/>
                  </a:lnTo>
                  <a:lnTo>
                    <a:pt x="774290" y="2064775"/>
                  </a:lnTo>
                  <a:lnTo>
                    <a:pt x="774290" y="2064775"/>
                  </a:lnTo>
                  <a:lnTo>
                    <a:pt x="685800" y="2042652"/>
                  </a:lnTo>
                  <a:lnTo>
                    <a:pt x="612058" y="2072149"/>
                  </a:lnTo>
                  <a:lnTo>
                    <a:pt x="612058" y="2072149"/>
                  </a:lnTo>
                  <a:cubicBezTo>
                    <a:pt x="605913" y="2088126"/>
                    <a:pt x="604684" y="2152036"/>
                    <a:pt x="575187" y="2168013"/>
                  </a:cubicBezTo>
                  <a:cubicBezTo>
                    <a:pt x="545690" y="2183990"/>
                    <a:pt x="454742" y="2160639"/>
                    <a:pt x="435078" y="2168013"/>
                  </a:cubicBezTo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6849533" y="6172200"/>
              <a:ext cx="351367" cy="304800"/>
            </a:xfrm>
            <a:custGeom>
              <a:avLst/>
              <a:gdLst>
                <a:gd name="connsiteX0" fmla="*/ 131234 w 351367"/>
                <a:gd name="connsiteY0" fmla="*/ 304800 h 304800"/>
                <a:gd name="connsiteX1" fmla="*/ 76200 w 351367"/>
                <a:gd name="connsiteY1" fmla="*/ 275167 h 304800"/>
                <a:gd name="connsiteX2" fmla="*/ 38100 w 351367"/>
                <a:gd name="connsiteY2" fmla="*/ 275167 h 304800"/>
                <a:gd name="connsiteX3" fmla="*/ 4234 w 351367"/>
                <a:gd name="connsiteY3" fmla="*/ 258233 h 304800"/>
                <a:gd name="connsiteX4" fmla="*/ 4234 w 351367"/>
                <a:gd name="connsiteY4" fmla="*/ 258233 h 304800"/>
                <a:gd name="connsiteX5" fmla="*/ 8467 w 351367"/>
                <a:gd name="connsiteY5" fmla="*/ 211667 h 304800"/>
                <a:gd name="connsiteX6" fmla="*/ 8467 w 351367"/>
                <a:gd name="connsiteY6" fmla="*/ 211667 h 304800"/>
                <a:gd name="connsiteX7" fmla="*/ 0 w 351367"/>
                <a:gd name="connsiteY7" fmla="*/ 139700 h 304800"/>
                <a:gd name="connsiteX8" fmla="*/ 8467 w 351367"/>
                <a:gd name="connsiteY8" fmla="*/ 118533 h 304800"/>
                <a:gd name="connsiteX9" fmla="*/ 8467 w 351367"/>
                <a:gd name="connsiteY9" fmla="*/ 118533 h 304800"/>
                <a:gd name="connsiteX10" fmla="*/ 63500 w 351367"/>
                <a:gd name="connsiteY10" fmla="*/ 105833 h 304800"/>
                <a:gd name="connsiteX11" fmla="*/ 67734 w 351367"/>
                <a:gd name="connsiteY11" fmla="*/ 88900 h 304800"/>
                <a:gd name="connsiteX12" fmla="*/ 59267 w 351367"/>
                <a:gd name="connsiteY12" fmla="*/ 59267 h 304800"/>
                <a:gd name="connsiteX13" fmla="*/ 59267 w 351367"/>
                <a:gd name="connsiteY13" fmla="*/ 59267 h 304800"/>
                <a:gd name="connsiteX14" fmla="*/ 93134 w 351367"/>
                <a:gd name="connsiteY14" fmla="*/ 38100 h 304800"/>
                <a:gd name="connsiteX15" fmla="*/ 122767 w 351367"/>
                <a:gd name="connsiteY15" fmla="*/ 50800 h 304800"/>
                <a:gd name="connsiteX16" fmla="*/ 156634 w 351367"/>
                <a:gd name="connsiteY16" fmla="*/ 38100 h 304800"/>
                <a:gd name="connsiteX17" fmla="*/ 182034 w 351367"/>
                <a:gd name="connsiteY17" fmla="*/ 12700 h 304800"/>
                <a:gd name="connsiteX18" fmla="*/ 182034 w 351367"/>
                <a:gd name="connsiteY18" fmla="*/ 0 h 304800"/>
                <a:gd name="connsiteX19" fmla="*/ 237067 w 351367"/>
                <a:gd name="connsiteY19" fmla="*/ 4233 h 304800"/>
                <a:gd name="connsiteX20" fmla="*/ 292100 w 351367"/>
                <a:gd name="connsiteY20" fmla="*/ 4233 h 304800"/>
                <a:gd name="connsiteX21" fmla="*/ 292100 w 351367"/>
                <a:gd name="connsiteY21" fmla="*/ 4233 h 304800"/>
                <a:gd name="connsiteX22" fmla="*/ 351367 w 351367"/>
                <a:gd name="connsiteY22" fmla="*/ 16933 h 304800"/>
                <a:gd name="connsiteX23" fmla="*/ 351367 w 351367"/>
                <a:gd name="connsiteY23" fmla="*/ 16933 h 304800"/>
                <a:gd name="connsiteX24" fmla="*/ 351367 w 351367"/>
                <a:gd name="connsiteY24" fmla="*/ 84667 h 304800"/>
                <a:gd name="connsiteX25" fmla="*/ 325967 w 351367"/>
                <a:gd name="connsiteY25" fmla="*/ 93133 h 304800"/>
                <a:gd name="connsiteX26" fmla="*/ 300567 w 351367"/>
                <a:gd name="connsiteY26" fmla="*/ 118533 h 304800"/>
                <a:gd name="connsiteX27" fmla="*/ 283634 w 351367"/>
                <a:gd name="connsiteY27" fmla="*/ 169333 h 304800"/>
                <a:gd name="connsiteX28" fmla="*/ 287867 w 351367"/>
                <a:gd name="connsiteY28" fmla="*/ 215900 h 304800"/>
                <a:gd name="connsiteX29" fmla="*/ 287867 w 351367"/>
                <a:gd name="connsiteY29" fmla="*/ 215900 h 304800"/>
                <a:gd name="connsiteX30" fmla="*/ 245534 w 351367"/>
                <a:gd name="connsiteY30" fmla="*/ 220133 h 304800"/>
                <a:gd name="connsiteX31" fmla="*/ 207434 w 351367"/>
                <a:gd name="connsiteY31" fmla="*/ 237067 h 304800"/>
                <a:gd name="connsiteX32" fmla="*/ 131234 w 351367"/>
                <a:gd name="connsiteY32" fmla="*/ 304800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51367" h="304800">
                  <a:moveTo>
                    <a:pt x="131234" y="304800"/>
                  </a:moveTo>
                  <a:lnTo>
                    <a:pt x="76200" y="275167"/>
                  </a:lnTo>
                  <a:lnTo>
                    <a:pt x="38100" y="275167"/>
                  </a:lnTo>
                  <a:lnTo>
                    <a:pt x="4234" y="258233"/>
                  </a:lnTo>
                  <a:lnTo>
                    <a:pt x="4234" y="258233"/>
                  </a:lnTo>
                  <a:lnTo>
                    <a:pt x="8467" y="211667"/>
                  </a:lnTo>
                  <a:lnTo>
                    <a:pt x="8467" y="211667"/>
                  </a:lnTo>
                  <a:lnTo>
                    <a:pt x="0" y="139700"/>
                  </a:lnTo>
                  <a:lnTo>
                    <a:pt x="8467" y="118533"/>
                  </a:lnTo>
                  <a:lnTo>
                    <a:pt x="8467" y="118533"/>
                  </a:lnTo>
                  <a:lnTo>
                    <a:pt x="63500" y="105833"/>
                  </a:lnTo>
                  <a:lnTo>
                    <a:pt x="67734" y="88900"/>
                  </a:lnTo>
                  <a:lnTo>
                    <a:pt x="59267" y="59267"/>
                  </a:lnTo>
                  <a:lnTo>
                    <a:pt x="59267" y="59267"/>
                  </a:lnTo>
                  <a:lnTo>
                    <a:pt x="93134" y="38100"/>
                  </a:lnTo>
                  <a:lnTo>
                    <a:pt x="122767" y="50800"/>
                  </a:lnTo>
                  <a:lnTo>
                    <a:pt x="156634" y="38100"/>
                  </a:lnTo>
                  <a:lnTo>
                    <a:pt x="182034" y="12700"/>
                  </a:lnTo>
                  <a:lnTo>
                    <a:pt x="182034" y="0"/>
                  </a:lnTo>
                  <a:lnTo>
                    <a:pt x="237067" y="4233"/>
                  </a:lnTo>
                  <a:lnTo>
                    <a:pt x="292100" y="4233"/>
                  </a:lnTo>
                  <a:lnTo>
                    <a:pt x="292100" y="4233"/>
                  </a:lnTo>
                  <a:lnTo>
                    <a:pt x="351367" y="16933"/>
                  </a:lnTo>
                  <a:lnTo>
                    <a:pt x="351367" y="16933"/>
                  </a:lnTo>
                  <a:lnTo>
                    <a:pt x="351367" y="84667"/>
                  </a:lnTo>
                  <a:lnTo>
                    <a:pt x="325967" y="93133"/>
                  </a:lnTo>
                  <a:lnTo>
                    <a:pt x="300567" y="118533"/>
                  </a:lnTo>
                  <a:lnTo>
                    <a:pt x="283634" y="169333"/>
                  </a:lnTo>
                  <a:lnTo>
                    <a:pt x="287867" y="215900"/>
                  </a:lnTo>
                  <a:lnTo>
                    <a:pt x="287867" y="215900"/>
                  </a:lnTo>
                  <a:lnTo>
                    <a:pt x="245534" y="220133"/>
                  </a:lnTo>
                  <a:lnTo>
                    <a:pt x="207434" y="237067"/>
                  </a:lnTo>
                  <a:lnTo>
                    <a:pt x="131234" y="30480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8123767" y="4279900"/>
              <a:ext cx="596900" cy="567267"/>
            </a:xfrm>
            <a:custGeom>
              <a:avLst/>
              <a:gdLst>
                <a:gd name="connsiteX0" fmla="*/ 67733 w 596900"/>
                <a:gd name="connsiteY0" fmla="*/ 397933 h 567267"/>
                <a:gd name="connsiteX1" fmla="*/ 148166 w 596900"/>
                <a:gd name="connsiteY1" fmla="*/ 406400 h 567267"/>
                <a:gd name="connsiteX2" fmla="*/ 148166 w 596900"/>
                <a:gd name="connsiteY2" fmla="*/ 406400 h 567267"/>
                <a:gd name="connsiteX3" fmla="*/ 177800 w 596900"/>
                <a:gd name="connsiteY3" fmla="*/ 444500 h 567267"/>
                <a:gd name="connsiteX4" fmla="*/ 190500 w 596900"/>
                <a:gd name="connsiteY4" fmla="*/ 486833 h 567267"/>
                <a:gd name="connsiteX5" fmla="*/ 190500 w 596900"/>
                <a:gd name="connsiteY5" fmla="*/ 516467 h 567267"/>
                <a:gd name="connsiteX6" fmla="*/ 211666 w 596900"/>
                <a:gd name="connsiteY6" fmla="*/ 537633 h 567267"/>
                <a:gd name="connsiteX7" fmla="*/ 266700 w 596900"/>
                <a:gd name="connsiteY7" fmla="*/ 567267 h 567267"/>
                <a:gd name="connsiteX8" fmla="*/ 304800 w 596900"/>
                <a:gd name="connsiteY8" fmla="*/ 563033 h 567267"/>
                <a:gd name="connsiteX9" fmla="*/ 304800 w 596900"/>
                <a:gd name="connsiteY9" fmla="*/ 563033 h 567267"/>
                <a:gd name="connsiteX10" fmla="*/ 359833 w 596900"/>
                <a:gd name="connsiteY10" fmla="*/ 533400 h 567267"/>
                <a:gd name="connsiteX11" fmla="*/ 402166 w 596900"/>
                <a:gd name="connsiteY11" fmla="*/ 529167 h 567267"/>
                <a:gd name="connsiteX12" fmla="*/ 427566 w 596900"/>
                <a:gd name="connsiteY12" fmla="*/ 546100 h 567267"/>
                <a:gd name="connsiteX13" fmla="*/ 444500 w 596900"/>
                <a:gd name="connsiteY13" fmla="*/ 486833 h 567267"/>
                <a:gd name="connsiteX14" fmla="*/ 436033 w 596900"/>
                <a:gd name="connsiteY14" fmla="*/ 465667 h 567267"/>
                <a:gd name="connsiteX15" fmla="*/ 436033 w 596900"/>
                <a:gd name="connsiteY15" fmla="*/ 431800 h 567267"/>
                <a:gd name="connsiteX16" fmla="*/ 436033 w 596900"/>
                <a:gd name="connsiteY16" fmla="*/ 431800 h 567267"/>
                <a:gd name="connsiteX17" fmla="*/ 486833 w 596900"/>
                <a:gd name="connsiteY17" fmla="*/ 364067 h 567267"/>
                <a:gd name="connsiteX18" fmla="*/ 486833 w 596900"/>
                <a:gd name="connsiteY18" fmla="*/ 364067 h 567267"/>
                <a:gd name="connsiteX19" fmla="*/ 546100 w 596900"/>
                <a:gd name="connsiteY19" fmla="*/ 389467 h 567267"/>
                <a:gd name="connsiteX20" fmla="*/ 546100 w 596900"/>
                <a:gd name="connsiteY20" fmla="*/ 389467 h 567267"/>
                <a:gd name="connsiteX21" fmla="*/ 563033 w 596900"/>
                <a:gd name="connsiteY21" fmla="*/ 351367 h 567267"/>
                <a:gd name="connsiteX22" fmla="*/ 546100 w 596900"/>
                <a:gd name="connsiteY22" fmla="*/ 304800 h 567267"/>
                <a:gd name="connsiteX23" fmla="*/ 546100 w 596900"/>
                <a:gd name="connsiteY23" fmla="*/ 304800 h 567267"/>
                <a:gd name="connsiteX24" fmla="*/ 558800 w 596900"/>
                <a:gd name="connsiteY24" fmla="*/ 245533 h 567267"/>
                <a:gd name="connsiteX25" fmla="*/ 558800 w 596900"/>
                <a:gd name="connsiteY25" fmla="*/ 215900 h 567267"/>
                <a:gd name="connsiteX26" fmla="*/ 520700 w 596900"/>
                <a:gd name="connsiteY26" fmla="*/ 211667 h 567267"/>
                <a:gd name="connsiteX27" fmla="*/ 524933 w 596900"/>
                <a:gd name="connsiteY27" fmla="*/ 190500 h 567267"/>
                <a:gd name="connsiteX28" fmla="*/ 584200 w 596900"/>
                <a:gd name="connsiteY28" fmla="*/ 169333 h 567267"/>
                <a:gd name="connsiteX29" fmla="*/ 596900 w 596900"/>
                <a:gd name="connsiteY29" fmla="*/ 148167 h 567267"/>
                <a:gd name="connsiteX30" fmla="*/ 596900 w 596900"/>
                <a:gd name="connsiteY30" fmla="*/ 148167 h 567267"/>
                <a:gd name="connsiteX31" fmla="*/ 584200 w 596900"/>
                <a:gd name="connsiteY31" fmla="*/ 118533 h 567267"/>
                <a:gd name="connsiteX32" fmla="*/ 584200 w 596900"/>
                <a:gd name="connsiteY32" fmla="*/ 118533 h 567267"/>
                <a:gd name="connsiteX33" fmla="*/ 563033 w 596900"/>
                <a:gd name="connsiteY33" fmla="*/ 148167 h 567267"/>
                <a:gd name="connsiteX34" fmla="*/ 529166 w 596900"/>
                <a:gd name="connsiteY34" fmla="*/ 152400 h 567267"/>
                <a:gd name="connsiteX35" fmla="*/ 512233 w 596900"/>
                <a:gd name="connsiteY35" fmla="*/ 148167 h 567267"/>
                <a:gd name="connsiteX36" fmla="*/ 512233 w 596900"/>
                <a:gd name="connsiteY36" fmla="*/ 122767 h 567267"/>
                <a:gd name="connsiteX37" fmla="*/ 537633 w 596900"/>
                <a:gd name="connsiteY37" fmla="*/ 97367 h 567267"/>
                <a:gd name="connsiteX38" fmla="*/ 537633 w 596900"/>
                <a:gd name="connsiteY38" fmla="*/ 97367 h 567267"/>
                <a:gd name="connsiteX39" fmla="*/ 579966 w 596900"/>
                <a:gd name="connsiteY39" fmla="*/ 67733 h 567267"/>
                <a:gd name="connsiteX40" fmla="*/ 588433 w 596900"/>
                <a:gd name="connsiteY40" fmla="*/ 50800 h 567267"/>
                <a:gd name="connsiteX41" fmla="*/ 588433 w 596900"/>
                <a:gd name="connsiteY41" fmla="*/ 50800 h 567267"/>
                <a:gd name="connsiteX42" fmla="*/ 529166 w 596900"/>
                <a:gd name="connsiteY42" fmla="*/ 55033 h 567267"/>
                <a:gd name="connsiteX43" fmla="*/ 512233 w 596900"/>
                <a:gd name="connsiteY43" fmla="*/ 38100 h 567267"/>
                <a:gd name="connsiteX44" fmla="*/ 512233 w 596900"/>
                <a:gd name="connsiteY44" fmla="*/ 38100 h 567267"/>
                <a:gd name="connsiteX45" fmla="*/ 436033 w 596900"/>
                <a:gd name="connsiteY45" fmla="*/ 21167 h 567267"/>
                <a:gd name="connsiteX46" fmla="*/ 423333 w 596900"/>
                <a:gd name="connsiteY46" fmla="*/ 67733 h 567267"/>
                <a:gd name="connsiteX47" fmla="*/ 423333 w 596900"/>
                <a:gd name="connsiteY47" fmla="*/ 67733 h 567267"/>
                <a:gd name="connsiteX48" fmla="*/ 381000 w 596900"/>
                <a:gd name="connsiteY48" fmla="*/ 67733 h 567267"/>
                <a:gd name="connsiteX49" fmla="*/ 359833 w 596900"/>
                <a:gd name="connsiteY49" fmla="*/ 46567 h 567267"/>
                <a:gd name="connsiteX50" fmla="*/ 359833 w 596900"/>
                <a:gd name="connsiteY50" fmla="*/ 46567 h 567267"/>
                <a:gd name="connsiteX51" fmla="*/ 309033 w 596900"/>
                <a:gd name="connsiteY51" fmla="*/ 55033 h 567267"/>
                <a:gd name="connsiteX52" fmla="*/ 283633 w 596900"/>
                <a:gd name="connsiteY52" fmla="*/ 59267 h 567267"/>
                <a:gd name="connsiteX53" fmla="*/ 283633 w 596900"/>
                <a:gd name="connsiteY53" fmla="*/ 29633 h 567267"/>
                <a:gd name="connsiteX54" fmla="*/ 283633 w 596900"/>
                <a:gd name="connsiteY54" fmla="*/ 29633 h 567267"/>
                <a:gd name="connsiteX55" fmla="*/ 169333 w 596900"/>
                <a:gd name="connsiteY55" fmla="*/ 0 h 567267"/>
                <a:gd name="connsiteX56" fmla="*/ 97366 w 596900"/>
                <a:gd name="connsiteY56" fmla="*/ 21167 h 567267"/>
                <a:gd name="connsiteX57" fmla="*/ 29633 w 596900"/>
                <a:gd name="connsiteY57" fmla="*/ 143933 h 567267"/>
                <a:gd name="connsiteX58" fmla="*/ 0 w 596900"/>
                <a:gd name="connsiteY58" fmla="*/ 266700 h 567267"/>
                <a:gd name="connsiteX59" fmla="*/ 67733 w 596900"/>
                <a:gd name="connsiteY59" fmla="*/ 397933 h 56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96900" h="567267">
                  <a:moveTo>
                    <a:pt x="67733" y="397933"/>
                  </a:moveTo>
                  <a:lnTo>
                    <a:pt x="148166" y="406400"/>
                  </a:lnTo>
                  <a:lnTo>
                    <a:pt x="148166" y="406400"/>
                  </a:lnTo>
                  <a:lnTo>
                    <a:pt x="177800" y="444500"/>
                  </a:lnTo>
                  <a:lnTo>
                    <a:pt x="190500" y="486833"/>
                  </a:lnTo>
                  <a:lnTo>
                    <a:pt x="190500" y="516467"/>
                  </a:lnTo>
                  <a:lnTo>
                    <a:pt x="211666" y="537633"/>
                  </a:lnTo>
                  <a:lnTo>
                    <a:pt x="266700" y="567267"/>
                  </a:lnTo>
                  <a:lnTo>
                    <a:pt x="304800" y="563033"/>
                  </a:lnTo>
                  <a:lnTo>
                    <a:pt x="304800" y="563033"/>
                  </a:lnTo>
                  <a:lnTo>
                    <a:pt x="359833" y="533400"/>
                  </a:lnTo>
                  <a:lnTo>
                    <a:pt x="402166" y="529167"/>
                  </a:lnTo>
                  <a:lnTo>
                    <a:pt x="427566" y="546100"/>
                  </a:lnTo>
                  <a:lnTo>
                    <a:pt x="444500" y="486833"/>
                  </a:lnTo>
                  <a:lnTo>
                    <a:pt x="436033" y="465667"/>
                  </a:lnTo>
                  <a:lnTo>
                    <a:pt x="436033" y="431800"/>
                  </a:lnTo>
                  <a:lnTo>
                    <a:pt x="436033" y="431800"/>
                  </a:lnTo>
                  <a:lnTo>
                    <a:pt x="486833" y="364067"/>
                  </a:lnTo>
                  <a:lnTo>
                    <a:pt x="486833" y="364067"/>
                  </a:lnTo>
                  <a:lnTo>
                    <a:pt x="546100" y="389467"/>
                  </a:lnTo>
                  <a:lnTo>
                    <a:pt x="546100" y="389467"/>
                  </a:lnTo>
                  <a:lnTo>
                    <a:pt x="563033" y="351367"/>
                  </a:lnTo>
                  <a:lnTo>
                    <a:pt x="546100" y="304800"/>
                  </a:lnTo>
                  <a:lnTo>
                    <a:pt x="546100" y="304800"/>
                  </a:lnTo>
                  <a:lnTo>
                    <a:pt x="558800" y="245533"/>
                  </a:lnTo>
                  <a:lnTo>
                    <a:pt x="558800" y="215900"/>
                  </a:lnTo>
                  <a:lnTo>
                    <a:pt x="520700" y="211667"/>
                  </a:lnTo>
                  <a:lnTo>
                    <a:pt x="524933" y="190500"/>
                  </a:lnTo>
                  <a:lnTo>
                    <a:pt x="584200" y="169333"/>
                  </a:lnTo>
                  <a:lnTo>
                    <a:pt x="596900" y="148167"/>
                  </a:lnTo>
                  <a:lnTo>
                    <a:pt x="596900" y="148167"/>
                  </a:lnTo>
                  <a:lnTo>
                    <a:pt x="584200" y="118533"/>
                  </a:lnTo>
                  <a:lnTo>
                    <a:pt x="584200" y="118533"/>
                  </a:lnTo>
                  <a:lnTo>
                    <a:pt x="563033" y="148167"/>
                  </a:lnTo>
                  <a:lnTo>
                    <a:pt x="529166" y="152400"/>
                  </a:lnTo>
                  <a:lnTo>
                    <a:pt x="512233" y="148167"/>
                  </a:lnTo>
                  <a:lnTo>
                    <a:pt x="512233" y="122767"/>
                  </a:lnTo>
                  <a:lnTo>
                    <a:pt x="537633" y="97367"/>
                  </a:lnTo>
                  <a:lnTo>
                    <a:pt x="537633" y="97367"/>
                  </a:lnTo>
                  <a:lnTo>
                    <a:pt x="579966" y="67733"/>
                  </a:lnTo>
                  <a:lnTo>
                    <a:pt x="588433" y="50800"/>
                  </a:lnTo>
                  <a:lnTo>
                    <a:pt x="588433" y="50800"/>
                  </a:lnTo>
                  <a:lnTo>
                    <a:pt x="529166" y="55033"/>
                  </a:lnTo>
                  <a:lnTo>
                    <a:pt x="512233" y="38100"/>
                  </a:lnTo>
                  <a:lnTo>
                    <a:pt x="512233" y="38100"/>
                  </a:lnTo>
                  <a:lnTo>
                    <a:pt x="436033" y="21167"/>
                  </a:lnTo>
                  <a:lnTo>
                    <a:pt x="423333" y="67733"/>
                  </a:lnTo>
                  <a:lnTo>
                    <a:pt x="423333" y="67733"/>
                  </a:lnTo>
                  <a:lnTo>
                    <a:pt x="381000" y="67733"/>
                  </a:lnTo>
                  <a:lnTo>
                    <a:pt x="359833" y="46567"/>
                  </a:lnTo>
                  <a:lnTo>
                    <a:pt x="359833" y="46567"/>
                  </a:lnTo>
                  <a:lnTo>
                    <a:pt x="309033" y="55033"/>
                  </a:lnTo>
                  <a:lnTo>
                    <a:pt x="283633" y="59267"/>
                  </a:lnTo>
                  <a:lnTo>
                    <a:pt x="283633" y="29633"/>
                  </a:lnTo>
                  <a:lnTo>
                    <a:pt x="283633" y="29633"/>
                  </a:lnTo>
                  <a:lnTo>
                    <a:pt x="169333" y="0"/>
                  </a:lnTo>
                  <a:lnTo>
                    <a:pt x="97366" y="21167"/>
                  </a:lnTo>
                  <a:lnTo>
                    <a:pt x="29633" y="143933"/>
                  </a:lnTo>
                  <a:lnTo>
                    <a:pt x="0" y="266700"/>
                  </a:lnTo>
                  <a:lnTo>
                    <a:pt x="67733" y="39793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業務拓展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7093007" y="1621676"/>
            <a:ext cx="4892656" cy="1210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服務交易系統。</a:t>
            </a:r>
            <a:endParaRPr lang="zh-CN" altLang="en-US" dirty="0"/>
          </a:p>
        </p:txBody>
      </p:sp>
      <p:grpSp>
        <p:nvGrpSpPr>
          <p:cNvPr id="36" name="组合 35"/>
          <p:cNvGrpSpPr/>
          <p:nvPr/>
        </p:nvGrpSpPr>
        <p:grpSpPr>
          <a:xfrm>
            <a:off x="6316435" y="1621676"/>
            <a:ext cx="649260" cy="606170"/>
            <a:chOff x="6316435" y="1599094"/>
            <a:chExt cx="649260" cy="606170"/>
          </a:xfrm>
        </p:grpSpPr>
        <p:sp>
          <p:nvSpPr>
            <p:cNvPr id="2" name="椭圆 1"/>
            <p:cNvSpPr/>
            <p:nvPr/>
          </p:nvSpPr>
          <p:spPr>
            <a:xfrm>
              <a:off x="6316435" y="1599094"/>
              <a:ext cx="606170" cy="60617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6326073" y="1723255"/>
              <a:ext cx="63962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50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%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0" name="矩形 49"/>
          <p:cNvSpPr/>
          <p:nvPr/>
        </p:nvSpPr>
        <p:spPr>
          <a:xfrm>
            <a:off x="7125882" y="3365351"/>
            <a:ext cx="4892656" cy="1210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服務交易系統。</a:t>
            </a:r>
            <a:endParaRPr lang="zh-CN" altLang="en-US" dirty="0"/>
          </a:p>
        </p:txBody>
      </p:sp>
      <p:grpSp>
        <p:nvGrpSpPr>
          <p:cNvPr id="34" name="组合 33"/>
          <p:cNvGrpSpPr/>
          <p:nvPr/>
        </p:nvGrpSpPr>
        <p:grpSpPr>
          <a:xfrm>
            <a:off x="6316435" y="3365351"/>
            <a:ext cx="660118" cy="606170"/>
            <a:chOff x="6316435" y="3455161"/>
            <a:chExt cx="660118" cy="606170"/>
          </a:xfrm>
        </p:grpSpPr>
        <p:sp>
          <p:nvSpPr>
            <p:cNvPr id="51" name="椭圆 50"/>
            <p:cNvSpPr/>
            <p:nvPr/>
          </p:nvSpPr>
          <p:spPr>
            <a:xfrm>
              <a:off x="6316435" y="3455161"/>
              <a:ext cx="606170" cy="606170"/>
            </a:xfrm>
            <a:prstGeom prst="ellipse">
              <a:avLst/>
            </a:prstGeom>
            <a:noFill/>
            <a:ln w="412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6336931" y="3608054"/>
              <a:ext cx="63962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80</a:t>
              </a:r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%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7" name="矩形 56"/>
          <p:cNvSpPr/>
          <p:nvPr/>
        </p:nvSpPr>
        <p:spPr>
          <a:xfrm>
            <a:off x="7093007" y="5109027"/>
            <a:ext cx="4892656" cy="1210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服務交易系統。</a:t>
            </a:r>
            <a:endParaRPr lang="zh-CN" altLang="en-US" dirty="0"/>
          </a:p>
        </p:txBody>
      </p:sp>
      <p:grpSp>
        <p:nvGrpSpPr>
          <p:cNvPr id="37" name="组合 36"/>
          <p:cNvGrpSpPr/>
          <p:nvPr/>
        </p:nvGrpSpPr>
        <p:grpSpPr>
          <a:xfrm>
            <a:off x="6316435" y="5109177"/>
            <a:ext cx="649260" cy="606170"/>
            <a:chOff x="6316435" y="5086445"/>
            <a:chExt cx="649260" cy="606170"/>
          </a:xfrm>
        </p:grpSpPr>
        <p:sp>
          <p:nvSpPr>
            <p:cNvPr id="58" name="椭圆 57"/>
            <p:cNvSpPr/>
            <p:nvPr/>
          </p:nvSpPr>
          <p:spPr>
            <a:xfrm>
              <a:off x="6316435" y="5086445"/>
              <a:ext cx="606170" cy="60617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6326073" y="5210606"/>
              <a:ext cx="639622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70</a:t>
              </a:r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%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5283654" y="2616654"/>
            <a:ext cx="1620000" cy="1620000"/>
          </a:xfrm>
          <a:prstGeom prst="ellipse">
            <a:avLst/>
          </a:prstGeom>
          <a:solidFill>
            <a:srgbClr val="2B2B2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334226" y="3136613"/>
            <a:ext cx="15235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4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79093" y="4651260"/>
            <a:ext cx="203381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3600" b="1" dirty="0">
                <a:solidFill>
                  <a:srgbClr val="2525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意見建議</a:t>
            </a:r>
            <a:endParaRPr lang="zh-CN" altLang="en-US" sz="3600" b="1" dirty="0">
              <a:solidFill>
                <a:srgbClr val="2525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459975" y="5191211"/>
            <a:ext cx="323342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Comments and suggestions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776000" y="-891000"/>
            <a:ext cx="8776456" cy="8640000"/>
            <a:chOff x="1776000" y="-891000"/>
            <a:chExt cx="8776456" cy="8640000"/>
          </a:xfrm>
        </p:grpSpPr>
        <p:sp>
          <p:nvSpPr>
            <p:cNvPr id="14" name="椭圆 13"/>
            <p:cNvSpPr/>
            <p:nvPr/>
          </p:nvSpPr>
          <p:spPr>
            <a:xfrm>
              <a:off x="4656000" y="1989000"/>
              <a:ext cx="2880000" cy="288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936000" y="1269000"/>
              <a:ext cx="4320000" cy="432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3216000" y="549000"/>
              <a:ext cx="5760000" cy="576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2496000" y="-171000"/>
              <a:ext cx="7200000" cy="720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1776000" y="-891000"/>
              <a:ext cx="8640000" cy="864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5976257" y="1779814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7155751" y="2448592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4782049" y="399952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3279728" y="435734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4082367" y="209316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6552813" y="321171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9415875" y="2576040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8680501" y="342747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7882308" y="6081171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2915169" y="5081962"/>
              <a:ext cx="280125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2071499" y="1276134"/>
              <a:ext cx="236722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9598886" y="529508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8124406" y="25508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3894588" y="1145334"/>
              <a:ext cx="187779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7192007" y="1311296"/>
              <a:ext cx="187779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2051512" y="4512567"/>
              <a:ext cx="452346" cy="13703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2650286" y="1259613"/>
              <a:ext cx="115695" cy="5117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2638673" y="491420"/>
              <a:ext cx="1866510" cy="2379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8240037" y="1335085"/>
              <a:ext cx="894899" cy="549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6552813" y="5787256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0176899" y="3655382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302" y="0"/>
            <a:ext cx="12192000" cy="6858000"/>
          </a:xfrm>
          <a:prstGeom prst="rect">
            <a:avLst/>
          </a:prstGeom>
          <a:solidFill>
            <a:srgbClr val="2B2B2B">
              <a:alpha val="6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894109" y="2895066"/>
            <a:ext cx="2226127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4064000" y="2637068"/>
            <a:ext cx="0" cy="244928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8128000" y="2637068"/>
            <a:ext cx="0" cy="244928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 bwMode="auto">
          <a:xfrm>
            <a:off x="1672623" y="1869296"/>
            <a:ext cx="727589" cy="751958"/>
            <a:chOff x="1124" y="-648"/>
            <a:chExt cx="5434" cy="5616"/>
          </a:xfrm>
          <a:solidFill>
            <a:schemeClr val="bg1">
              <a:lumMod val="85000"/>
            </a:schemeClr>
          </a:solidFill>
        </p:grpSpPr>
        <p:sp>
          <p:nvSpPr>
            <p:cNvPr id="14" name="Freeform 13"/>
            <p:cNvSpPr>
              <a:spLocks noEditPoints="1"/>
            </p:cNvSpPr>
            <p:nvPr/>
          </p:nvSpPr>
          <p:spPr bwMode="auto">
            <a:xfrm>
              <a:off x="2796" y="-648"/>
              <a:ext cx="2091" cy="5616"/>
            </a:xfrm>
            <a:custGeom>
              <a:avLst/>
              <a:gdLst>
                <a:gd name="T0" fmla="*/ 611 w 1222"/>
                <a:gd name="T1" fmla="*/ 131 h 3277"/>
                <a:gd name="T2" fmla="*/ 1091 w 1222"/>
                <a:gd name="T3" fmla="*/ 1638 h 3277"/>
                <a:gd name="T4" fmla="*/ 611 w 1222"/>
                <a:gd name="T5" fmla="*/ 3146 h 3277"/>
                <a:gd name="T6" fmla="*/ 131 w 1222"/>
                <a:gd name="T7" fmla="*/ 1638 h 3277"/>
                <a:gd name="T8" fmla="*/ 611 w 1222"/>
                <a:gd name="T9" fmla="*/ 131 h 3277"/>
                <a:gd name="T10" fmla="*/ 611 w 1222"/>
                <a:gd name="T11" fmla="*/ 0 h 3277"/>
                <a:gd name="T12" fmla="*/ 0 w 1222"/>
                <a:gd name="T13" fmla="*/ 1638 h 3277"/>
                <a:gd name="T14" fmla="*/ 611 w 1222"/>
                <a:gd name="T15" fmla="*/ 3277 h 3277"/>
                <a:gd name="T16" fmla="*/ 1222 w 1222"/>
                <a:gd name="T17" fmla="*/ 1638 h 3277"/>
                <a:gd name="T18" fmla="*/ 611 w 1222"/>
                <a:gd name="T19" fmla="*/ 0 h 3277"/>
                <a:gd name="T20" fmla="*/ 611 w 1222"/>
                <a:gd name="T21" fmla="*/ 0 h 3277"/>
                <a:gd name="T22" fmla="*/ 611 w 1222"/>
                <a:gd name="T23" fmla="*/ 0 h 3277"/>
                <a:gd name="T24" fmla="*/ 611 w 1222"/>
                <a:gd name="T25" fmla="*/ 0 h 3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22" h="3277">
                  <a:moveTo>
                    <a:pt x="611" y="131"/>
                  </a:moveTo>
                  <a:cubicBezTo>
                    <a:pt x="806" y="131"/>
                    <a:pt x="1091" y="718"/>
                    <a:pt x="1091" y="1638"/>
                  </a:cubicBezTo>
                  <a:cubicBezTo>
                    <a:pt x="1091" y="2559"/>
                    <a:pt x="806" y="3146"/>
                    <a:pt x="611" y="3146"/>
                  </a:cubicBezTo>
                  <a:cubicBezTo>
                    <a:pt x="415" y="3146"/>
                    <a:pt x="131" y="2559"/>
                    <a:pt x="131" y="1638"/>
                  </a:cubicBezTo>
                  <a:cubicBezTo>
                    <a:pt x="131" y="718"/>
                    <a:pt x="415" y="131"/>
                    <a:pt x="611" y="131"/>
                  </a:cubicBezTo>
                  <a:moveTo>
                    <a:pt x="611" y="0"/>
                  </a:moveTo>
                  <a:cubicBezTo>
                    <a:pt x="273" y="0"/>
                    <a:pt x="0" y="734"/>
                    <a:pt x="0" y="1638"/>
                  </a:cubicBezTo>
                  <a:cubicBezTo>
                    <a:pt x="0" y="2543"/>
                    <a:pt x="273" y="3277"/>
                    <a:pt x="611" y="3277"/>
                  </a:cubicBezTo>
                  <a:cubicBezTo>
                    <a:pt x="948" y="3277"/>
                    <a:pt x="1222" y="2543"/>
                    <a:pt x="1222" y="1638"/>
                  </a:cubicBezTo>
                  <a:cubicBezTo>
                    <a:pt x="1222" y="734"/>
                    <a:pt x="948" y="0"/>
                    <a:pt x="611" y="0"/>
                  </a:cubicBezTo>
                  <a:cubicBezTo>
                    <a:pt x="611" y="0"/>
                    <a:pt x="611" y="0"/>
                    <a:pt x="611" y="0"/>
                  </a:cubicBezTo>
                  <a:close/>
                  <a:moveTo>
                    <a:pt x="611" y="0"/>
                  </a:moveTo>
                  <a:cubicBezTo>
                    <a:pt x="611" y="0"/>
                    <a:pt x="611" y="0"/>
                    <a:pt x="61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1124" y="488"/>
              <a:ext cx="5434" cy="3344"/>
            </a:xfrm>
            <a:custGeom>
              <a:avLst/>
              <a:gdLst>
                <a:gd name="T0" fmla="*/ 561 w 3175"/>
                <a:gd name="T1" fmla="*/ 131 h 1951"/>
                <a:gd name="T2" fmla="*/ 561 w 3175"/>
                <a:gd name="T3" fmla="*/ 131 h 1951"/>
                <a:gd name="T4" fmla="*/ 1828 w 3175"/>
                <a:gd name="T5" fmla="*/ 560 h 1951"/>
                <a:gd name="T6" fmla="*/ 2893 w 3175"/>
                <a:gd name="T7" fmla="*/ 1729 h 1951"/>
                <a:gd name="T8" fmla="*/ 2615 w 3175"/>
                <a:gd name="T9" fmla="*/ 1820 h 1951"/>
                <a:gd name="T10" fmla="*/ 1348 w 3175"/>
                <a:gd name="T11" fmla="*/ 1391 h 1951"/>
                <a:gd name="T12" fmla="*/ 470 w 3175"/>
                <a:gd name="T13" fmla="*/ 687 h 1951"/>
                <a:gd name="T14" fmla="*/ 282 w 3175"/>
                <a:gd name="T15" fmla="*/ 222 h 1951"/>
                <a:gd name="T16" fmla="*/ 561 w 3175"/>
                <a:gd name="T17" fmla="*/ 131 h 1951"/>
                <a:gd name="T18" fmla="*/ 560 w 3175"/>
                <a:gd name="T19" fmla="*/ 0 h 1951"/>
                <a:gd name="T20" fmla="*/ 169 w 3175"/>
                <a:gd name="T21" fmla="*/ 156 h 1951"/>
                <a:gd name="T22" fmla="*/ 1282 w 3175"/>
                <a:gd name="T23" fmla="*/ 1504 h 1951"/>
                <a:gd name="T24" fmla="*/ 2615 w 3175"/>
                <a:gd name="T25" fmla="*/ 1951 h 1951"/>
                <a:gd name="T26" fmla="*/ 3007 w 3175"/>
                <a:gd name="T27" fmla="*/ 1795 h 1951"/>
                <a:gd name="T28" fmla="*/ 1893 w 3175"/>
                <a:gd name="T29" fmla="*/ 446 h 1951"/>
                <a:gd name="T30" fmla="*/ 560 w 3175"/>
                <a:gd name="T31" fmla="*/ 0 h 1951"/>
                <a:gd name="T32" fmla="*/ 560 w 3175"/>
                <a:gd name="T33" fmla="*/ 0 h 1951"/>
                <a:gd name="T34" fmla="*/ 560 w 3175"/>
                <a:gd name="T35" fmla="*/ 0 h 1951"/>
                <a:gd name="T36" fmla="*/ 560 w 3175"/>
                <a:gd name="T37" fmla="*/ 0 h 1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75" h="1951">
                  <a:moveTo>
                    <a:pt x="561" y="131"/>
                  </a:moveTo>
                  <a:cubicBezTo>
                    <a:pt x="561" y="131"/>
                    <a:pt x="561" y="131"/>
                    <a:pt x="561" y="131"/>
                  </a:cubicBezTo>
                  <a:cubicBezTo>
                    <a:pt x="884" y="131"/>
                    <a:pt x="1370" y="295"/>
                    <a:pt x="1828" y="560"/>
                  </a:cubicBezTo>
                  <a:cubicBezTo>
                    <a:pt x="2625" y="1020"/>
                    <a:pt x="2991" y="1560"/>
                    <a:pt x="2893" y="1729"/>
                  </a:cubicBezTo>
                  <a:cubicBezTo>
                    <a:pt x="2860" y="1787"/>
                    <a:pt x="2759" y="1820"/>
                    <a:pt x="2615" y="1820"/>
                  </a:cubicBezTo>
                  <a:cubicBezTo>
                    <a:pt x="2291" y="1820"/>
                    <a:pt x="1806" y="1655"/>
                    <a:pt x="1348" y="1391"/>
                  </a:cubicBezTo>
                  <a:cubicBezTo>
                    <a:pt x="982" y="1180"/>
                    <a:pt x="670" y="930"/>
                    <a:pt x="470" y="687"/>
                  </a:cubicBezTo>
                  <a:cubicBezTo>
                    <a:pt x="272" y="447"/>
                    <a:pt x="243" y="290"/>
                    <a:pt x="282" y="222"/>
                  </a:cubicBezTo>
                  <a:cubicBezTo>
                    <a:pt x="316" y="164"/>
                    <a:pt x="417" y="131"/>
                    <a:pt x="561" y="131"/>
                  </a:cubicBezTo>
                  <a:moveTo>
                    <a:pt x="560" y="0"/>
                  </a:moveTo>
                  <a:cubicBezTo>
                    <a:pt x="370" y="0"/>
                    <a:pt x="230" y="51"/>
                    <a:pt x="169" y="156"/>
                  </a:cubicBezTo>
                  <a:cubicBezTo>
                    <a:pt x="0" y="448"/>
                    <a:pt x="499" y="1052"/>
                    <a:pt x="1282" y="1504"/>
                  </a:cubicBezTo>
                  <a:cubicBezTo>
                    <a:pt x="1783" y="1793"/>
                    <a:pt x="2278" y="1951"/>
                    <a:pt x="2615" y="1951"/>
                  </a:cubicBezTo>
                  <a:cubicBezTo>
                    <a:pt x="2806" y="1951"/>
                    <a:pt x="2946" y="1900"/>
                    <a:pt x="3007" y="1795"/>
                  </a:cubicBezTo>
                  <a:cubicBezTo>
                    <a:pt x="3175" y="1502"/>
                    <a:pt x="2677" y="899"/>
                    <a:pt x="1893" y="446"/>
                  </a:cubicBezTo>
                  <a:cubicBezTo>
                    <a:pt x="1393" y="157"/>
                    <a:pt x="897" y="0"/>
                    <a:pt x="560" y="0"/>
                  </a:cubicBezTo>
                  <a:cubicBezTo>
                    <a:pt x="560" y="0"/>
                    <a:pt x="560" y="0"/>
                    <a:pt x="560" y="0"/>
                  </a:cubicBezTo>
                  <a:close/>
                  <a:moveTo>
                    <a:pt x="560" y="0"/>
                  </a:moveTo>
                  <a:cubicBezTo>
                    <a:pt x="560" y="0"/>
                    <a:pt x="560" y="0"/>
                    <a:pt x="56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5"/>
            <p:cNvSpPr>
              <a:spLocks noEditPoints="1"/>
            </p:cNvSpPr>
            <p:nvPr/>
          </p:nvSpPr>
          <p:spPr bwMode="auto">
            <a:xfrm>
              <a:off x="1124" y="488"/>
              <a:ext cx="5434" cy="3344"/>
            </a:xfrm>
            <a:custGeom>
              <a:avLst/>
              <a:gdLst>
                <a:gd name="T0" fmla="*/ 2615 w 3175"/>
                <a:gd name="T1" fmla="*/ 131 h 1951"/>
                <a:gd name="T2" fmla="*/ 2615 w 3175"/>
                <a:gd name="T3" fmla="*/ 131 h 1951"/>
                <a:gd name="T4" fmla="*/ 2893 w 3175"/>
                <a:gd name="T5" fmla="*/ 222 h 1951"/>
                <a:gd name="T6" fmla="*/ 1828 w 3175"/>
                <a:gd name="T7" fmla="*/ 1391 h 1951"/>
                <a:gd name="T8" fmla="*/ 560 w 3175"/>
                <a:gd name="T9" fmla="*/ 1820 h 1951"/>
                <a:gd name="T10" fmla="*/ 282 w 3175"/>
                <a:gd name="T11" fmla="*/ 1729 h 1951"/>
                <a:gd name="T12" fmla="*/ 469 w 3175"/>
                <a:gd name="T13" fmla="*/ 1264 h 1951"/>
                <a:gd name="T14" fmla="*/ 1348 w 3175"/>
                <a:gd name="T15" fmla="*/ 560 h 1951"/>
                <a:gd name="T16" fmla="*/ 2615 w 3175"/>
                <a:gd name="T17" fmla="*/ 131 h 1951"/>
                <a:gd name="T18" fmla="*/ 2615 w 3175"/>
                <a:gd name="T19" fmla="*/ 0 h 1951"/>
                <a:gd name="T20" fmla="*/ 1282 w 3175"/>
                <a:gd name="T21" fmla="*/ 446 h 1951"/>
                <a:gd name="T22" fmla="*/ 169 w 3175"/>
                <a:gd name="T23" fmla="*/ 1795 h 1951"/>
                <a:gd name="T24" fmla="*/ 560 w 3175"/>
                <a:gd name="T25" fmla="*/ 1951 h 1951"/>
                <a:gd name="T26" fmla="*/ 1893 w 3175"/>
                <a:gd name="T27" fmla="*/ 1504 h 1951"/>
                <a:gd name="T28" fmla="*/ 3007 w 3175"/>
                <a:gd name="T29" fmla="*/ 156 h 1951"/>
                <a:gd name="T30" fmla="*/ 2615 w 3175"/>
                <a:gd name="T31" fmla="*/ 0 h 1951"/>
                <a:gd name="T32" fmla="*/ 2615 w 3175"/>
                <a:gd name="T33" fmla="*/ 0 h 1951"/>
                <a:gd name="T34" fmla="*/ 2615 w 3175"/>
                <a:gd name="T35" fmla="*/ 0 h 1951"/>
                <a:gd name="T36" fmla="*/ 2615 w 3175"/>
                <a:gd name="T37" fmla="*/ 0 h 1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75" h="1951">
                  <a:moveTo>
                    <a:pt x="2615" y="131"/>
                  </a:moveTo>
                  <a:cubicBezTo>
                    <a:pt x="2615" y="131"/>
                    <a:pt x="2615" y="131"/>
                    <a:pt x="2615" y="131"/>
                  </a:cubicBezTo>
                  <a:cubicBezTo>
                    <a:pt x="2758" y="131"/>
                    <a:pt x="2860" y="164"/>
                    <a:pt x="2893" y="222"/>
                  </a:cubicBezTo>
                  <a:cubicBezTo>
                    <a:pt x="2991" y="391"/>
                    <a:pt x="2625" y="931"/>
                    <a:pt x="1828" y="1391"/>
                  </a:cubicBezTo>
                  <a:cubicBezTo>
                    <a:pt x="1370" y="1655"/>
                    <a:pt x="884" y="1820"/>
                    <a:pt x="560" y="1820"/>
                  </a:cubicBezTo>
                  <a:cubicBezTo>
                    <a:pt x="417" y="1820"/>
                    <a:pt x="316" y="1787"/>
                    <a:pt x="282" y="1729"/>
                  </a:cubicBezTo>
                  <a:cubicBezTo>
                    <a:pt x="243" y="1661"/>
                    <a:pt x="272" y="1503"/>
                    <a:pt x="469" y="1264"/>
                  </a:cubicBezTo>
                  <a:cubicBezTo>
                    <a:pt x="670" y="1021"/>
                    <a:pt x="982" y="771"/>
                    <a:pt x="1348" y="560"/>
                  </a:cubicBezTo>
                  <a:cubicBezTo>
                    <a:pt x="1806" y="295"/>
                    <a:pt x="2291" y="131"/>
                    <a:pt x="2615" y="131"/>
                  </a:cubicBezTo>
                  <a:moveTo>
                    <a:pt x="2615" y="0"/>
                  </a:moveTo>
                  <a:cubicBezTo>
                    <a:pt x="2278" y="0"/>
                    <a:pt x="1783" y="158"/>
                    <a:pt x="1282" y="446"/>
                  </a:cubicBezTo>
                  <a:cubicBezTo>
                    <a:pt x="499" y="899"/>
                    <a:pt x="0" y="1502"/>
                    <a:pt x="169" y="1795"/>
                  </a:cubicBezTo>
                  <a:cubicBezTo>
                    <a:pt x="230" y="1900"/>
                    <a:pt x="370" y="1951"/>
                    <a:pt x="560" y="1951"/>
                  </a:cubicBezTo>
                  <a:cubicBezTo>
                    <a:pt x="897" y="1951"/>
                    <a:pt x="1393" y="1793"/>
                    <a:pt x="1893" y="1504"/>
                  </a:cubicBezTo>
                  <a:cubicBezTo>
                    <a:pt x="2677" y="1052"/>
                    <a:pt x="3175" y="448"/>
                    <a:pt x="3007" y="156"/>
                  </a:cubicBezTo>
                  <a:cubicBezTo>
                    <a:pt x="2946" y="51"/>
                    <a:pt x="2806" y="0"/>
                    <a:pt x="2615" y="0"/>
                  </a:cubicBezTo>
                  <a:cubicBezTo>
                    <a:pt x="2615" y="0"/>
                    <a:pt x="2615" y="0"/>
                    <a:pt x="2615" y="0"/>
                  </a:cubicBezTo>
                  <a:close/>
                  <a:moveTo>
                    <a:pt x="2615" y="0"/>
                  </a:moveTo>
                  <a:cubicBezTo>
                    <a:pt x="2615" y="0"/>
                    <a:pt x="2615" y="0"/>
                    <a:pt x="261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8" name="Freeform 9"/>
          <p:cNvSpPr>
            <a:spLocks noEditPoints="1"/>
          </p:cNvSpPr>
          <p:nvPr/>
        </p:nvSpPr>
        <p:spPr bwMode="auto">
          <a:xfrm>
            <a:off x="5732205" y="1869296"/>
            <a:ext cx="727589" cy="751958"/>
          </a:xfrm>
          <a:custGeom>
            <a:avLst/>
            <a:gdLst>
              <a:gd name="T0" fmla="*/ 2048 w 3004"/>
              <a:gd name="T1" fmla="*/ 410 h 2594"/>
              <a:gd name="T2" fmla="*/ 2048 w 3004"/>
              <a:gd name="T3" fmla="*/ 0 h 2594"/>
              <a:gd name="T4" fmla="*/ 956 w 3004"/>
              <a:gd name="T5" fmla="*/ 0 h 2594"/>
              <a:gd name="T6" fmla="*/ 956 w 3004"/>
              <a:gd name="T7" fmla="*/ 410 h 2594"/>
              <a:gd name="T8" fmla="*/ 0 w 3004"/>
              <a:gd name="T9" fmla="*/ 410 h 2594"/>
              <a:gd name="T10" fmla="*/ 0 w 3004"/>
              <a:gd name="T11" fmla="*/ 546 h 2594"/>
              <a:gd name="T12" fmla="*/ 0 w 3004"/>
              <a:gd name="T13" fmla="*/ 1208 h 2594"/>
              <a:gd name="T14" fmla="*/ 0 w 3004"/>
              <a:gd name="T15" fmla="*/ 2594 h 2594"/>
              <a:gd name="T16" fmla="*/ 3004 w 3004"/>
              <a:gd name="T17" fmla="*/ 2594 h 2594"/>
              <a:gd name="T18" fmla="*/ 3004 w 3004"/>
              <a:gd name="T19" fmla="*/ 410 h 2594"/>
              <a:gd name="T20" fmla="*/ 2048 w 3004"/>
              <a:gd name="T21" fmla="*/ 410 h 2594"/>
              <a:gd name="T22" fmla="*/ 1092 w 3004"/>
              <a:gd name="T23" fmla="*/ 137 h 2594"/>
              <a:gd name="T24" fmla="*/ 1911 w 3004"/>
              <a:gd name="T25" fmla="*/ 137 h 2594"/>
              <a:gd name="T26" fmla="*/ 1911 w 3004"/>
              <a:gd name="T27" fmla="*/ 410 h 2594"/>
              <a:gd name="T28" fmla="*/ 1092 w 3004"/>
              <a:gd name="T29" fmla="*/ 410 h 2594"/>
              <a:gd name="T30" fmla="*/ 1092 w 3004"/>
              <a:gd name="T31" fmla="*/ 137 h 2594"/>
              <a:gd name="T32" fmla="*/ 137 w 3004"/>
              <a:gd name="T33" fmla="*/ 546 h 2594"/>
              <a:gd name="T34" fmla="*/ 2867 w 3004"/>
              <a:gd name="T35" fmla="*/ 546 h 2594"/>
              <a:gd name="T36" fmla="*/ 2867 w 3004"/>
              <a:gd name="T37" fmla="*/ 1092 h 2594"/>
              <a:gd name="T38" fmla="*/ 2867 w 3004"/>
              <a:gd name="T39" fmla="*/ 1097 h 2594"/>
              <a:gd name="T40" fmla="*/ 1502 w 3004"/>
              <a:gd name="T41" fmla="*/ 1229 h 2594"/>
              <a:gd name="T42" fmla="*/ 137 w 3004"/>
              <a:gd name="T43" fmla="*/ 1097 h 2594"/>
              <a:gd name="T44" fmla="*/ 137 w 3004"/>
              <a:gd name="T45" fmla="*/ 1092 h 2594"/>
              <a:gd name="T46" fmla="*/ 137 w 3004"/>
              <a:gd name="T47" fmla="*/ 546 h 2594"/>
              <a:gd name="T48" fmla="*/ 1365 w 3004"/>
              <a:gd name="T49" fmla="*/ 1364 h 2594"/>
              <a:gd name="T50" fmla="*/ 1502 w 3004"/>
              <a:gd name="T51" fmla="*/ 1365 h 2594"/>
              <a:gd name="T52" fmla="*/ 1638 w 3004"/>
              <a:gd name="T53" fmla="*/ 1364 h 2594"/>
              <a:gd name="T54" fmla="*/ 1638 w 3004"/>
              <a:gd name="T55" fmla="*/ 1638 h 2594"/>
              <a:gd name="T56" fmla="*/ 1365 w 3004"/>
              <a:gd name="T57" fmla="*/ 1638 h 2594"/>
              <a:gd name="T58" fmla="*/ 1365 w 3004"/>
              <a:gd name="T59" fmla="*/ 1364 h 2594"/>
              <a:gd name="T60" fmla="*/ 2867 w 3004"/>
              <a:gd name="T61" fmla="*/ 2458 h 2594"/>
              <a:gd name="T62" fmla="*/ 137 w 3004"/>
              <a:gd name="T63" fmla="*/ 2458 h 2594"/>
              <a:gd name="T64" fmla="*/ 137 w 3004"/>
              <a:gd name="T65" fmla="*/ 1238 h 2594"/>
              <a:gd name="T66" fmla="*/ 1229 w 3004"/>
              <a:gd name="T67" fmla="*/ 1360 h 2594"/>
              <a:gd name="T68" fmla="*/ 1229 w 3004"/>
              <a:gd name="T69" fmla="*/ 1775 h 2594"/>
              <a:gd name="T70" fmla="*/ 1775 w 3004"/>
              <a:gd name="T71" fmla="*/ 1775 h 2594"/>
              <a:gd name="T72" fmla="*/ 1775 w 3004"/>
              <a:gd name="T73" fmla="*/ 1360 h 2594"/>
              <a:gd name="T74" fmla="*/ 2867 w 3004"/>
              <a:gd name="T75" fmla="*/ 1238 h 2594"/>
              <a:gd name="T76" fmla="*/ 2867 w 3004"/>
              <a:gd name="T77" fmla="*/ 2458 h 2594"/>
              <a:gd name="T78" fmla="*/ 2867 w 3004"/>
              <a:gd name="T79" fmla="*/ 2458 h 2594"/>
              <a:gd name="T80" fmla="*/ 2867 w 3004"/>
              <a:gd name="T81" fmla="*/ 2458 h 2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04" h="2594">
                <a:moveTo>
                  <a:pt x="2048" y="410"/>
                </a:moveTo>
                <a:cubicBezTo>
                  <a:pt x="2048" y="0"/>
                  <a:pt x="2048" y="0"/>
                  <a:pt x="2048" y="0"/>
                </a:cubicBezTo>
                <a:cubicBezTo>
                  <a:pt x="956" y="0"/>
                  <a:pt x="956" y="0"/>
                  <a:pt x="956" y="0"/>
                </a:cubicBezTo>
                <a:cubicBezTo>
                  <a:pt x="956" y="410"/>
                  <a:pt x="956" y="410"/>
                  <a:pt x="956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6"/>
                  <a:pt x="0" y="546"/>
                  <a:pt x="0" y="546"/>
                </a:cubicBezTo>
                <a:cubicBezTo>
                  <a:pt x="0" y="1208"/>
                  <a:pt x="0" y="1208"/>
                  <a:pt x="0" y="1208"/>
                </a:cubicBezTo>
                <a:cubicBezTo>
                  <a:pt x="0" y="2594"/>
                  <a:pt x="0" y="2594"/>
                  <a:pt x="0" y="2594"/>
                </a:cubicBezTo>
                <a:cubicBezTo>
                  <a:pt x="3004" y="2594"/>
                  <a:pt x="3004" y="2594"/>
                  <a:pt x="3004" y="2594"/>
                </a:cubicBezTo>
                <a:cubicBezTo>
                  <a:pt x="3004" y="410"/>
                  <a:pt x="3004" y="410"/>
                  <a:pt x="3004" y="410"/>
                </a:cubicBezTo>
                <a:cubicBezTo>
                  <a:pt x="2048" y="410"/>
                  <a:pt x="2048" y="410"/>
                  <a:pt x="2048" y="410"/>
                </a:cubicBezTo>
                <a:close/>
                <a:moveTo>
                  <a:pt x="1092" y="137"/>
                </a:moveTo>
                <a:cubicBezTo>
                  <a:pt x="1911" y="137"/>
                  <a:pt x="1911" y="137"/>
                  <a:pt x="1911" y="137"/>
                </a:cubicBezTo>
                <a:cubicBezTo>
                  <a:pt x="1911" y="410"/>
                  <a:pt x="1911" y="410"/>
                  <a:pt x="1911" y="410"/>
                </a:cubicBezTo>
                <a:cubicBezTo>
                  <a:pt x="1092" y="410"/>
                  <a:pt x="1092" y="410"/>
                  <a:pt x="1092" y="410"/>
                </a:cubicBezTo>
                <a:cubicBezTo>
                  <a:pt x="1092" y="137"/>
                  <a:pt x="1092" y="137"/>
                  <a:pt x="1092" y="137"/>
                </a:cubicBezTo>
                <a:close/>
                <a:moveTo>
                  <a:pt x="137" y="546"/>
                </a:moveTo>
                <a:cubicBezTo>
                  <a:pt x="2867" y="546"/>
                  <a:pt x="2867" y="546"/>
                  <a:pt x="2867" y="546"/>
                </a:cubicBezTo>
                <a:cubicBezTo>
                  <a:pt x="2867" y="1092"/>
                  <a:pt x="2867" y="1092"/>
                  <a:pt x="2867" y="1092"/>
                </a:cubicBezTo>
                <a:cubicBezTo>
                  <a:pt x="2867" y="1097"/>
                  <a:pt x="2867" y="1097"/>
                  <a:pt x="2867" y="1097"/>
                </a:cubicBezTo>
                <a:cubicBezTo>
                  <a:pt x="2484" y="1180"/>
                  <a:pt x="2013" y="1229"/>
                  <a:pt x="1502" y="1229"/>
                </a:cubicBezTo>
                <a:cubicBezTo>
                  <a:pt x="991" y="1229"/>
                  <a:pt x="520" y="1180"/>
                  <a:pt x="137" y="1097"/>
                </a:cubicBezTo>
                <a:cubicBezTo>
                  <a:pt x="137" y="1092"/>
                  <a:pt x="137" y="1092"/>
                  <a:pt x="137" y="1092"/>
                </a:cubicBezTo>
                <a:cubicBezTo>
                  <a:pt x="137" y="546"/>
                  <a:pt x="137" y="546"/>
                  <a:pt x="137" y="546"/>
                </a:cubicBezTo>
                <a:close/>
                <a:moveTo>
                  <a:pt x="1365" y="1364"/>
                </a:moveTo>
                <a:cubicBezTo>
                  <a:pt x="1411" y="1364"/>
                  <a:pt x="1456" y="1365"/>
                  <a:pt x="1502" y="1365"/>
                </a:cubicBezTo>
                <a:cubicBezTo>
                  <a:pt x="1548" y="1365"/>
                  <a:pt x="1593" y="1364"/>
                  <a:pt x="1638" y="1364"/>
                </a:cubicBezTo>
                <a:cubicBezTo>
                  <a:pt x="1638" y="1638"/>
                  <a:pt x="1638" y="1638"/>
                  <a:pt x="1638" y="1638"/>
                </a:cubicBezTo>
                <a:cubicBezTo>
                  <a:pt x="1365" y="1638"/>
                  <a:pt x="1365" y="1638"/>
                  <a:pt x="1365" y="1638"/>
                </a:cubicBezTo>
                <a:cubicBezTo>
                  <a:pt x="1365" y="1364"/>
                  <a:pt x="1365" y="1364"/>
                  <a:pt x="1365" y="1364"/>
                </a:cubicBezTo>
                <a:close/>
                <a:moveTo>
                  <a:pt x="2867" y="2458"/>
                </a:moveTo>
                <a:cubicBezTo>
                  <a:pt x="137" y="2458"/>
                  <a:pt x="137" y="2458"/>
                  <a:pt x="137" y="2458"/>
                </a:cubicBezTo>
                <a:cubicBezTo>
                  <a:pt x="137" y="1238"/>
                  <a:pt x="137" y="1238"/>
                  <a:pt x="137" y="1238"/>
                </a:cubicBezTo>
                <a:cubicBezTo>
                  <a:pt x="456" y="1303"/>
                  <a:pt x="827" y="1346"/>
                  <a:pt x="1229" y="1360"/>
                </a:cubicBezTo>
                <a:cubicBezTo>
                  <a:pt x="1229" y="1775"/>
                  <a:pt x="1229" y="1775"/>
                  <a:pt x="1229" y="1775"/>
                </a:cubicBezTo>
                <a:cubicBezTo>
                  <a:pt x="1775" y="1775"/>
                  <a:pt x="1775" y="1775"/>
                  <a:pt x="1775" y="1775"/>
                </a:cubicBezTo>
                <a:cubicBezTo>
                  <a:pt x="1775" y="1360"/>
                  <a:pt x="1775" y="1360"/>
                  <a:pt x="1775" y="1360"/>
                </a:cubicBezTo>
                <a:cubicBezTo>
                  <a:pt x="2176" y="1346"/>
                  <a:pt x="2548" y="1303"/>
                  <a:pt x="2867" y="1238"/>
                </a:cubicBezTo>
                <a:cubicBezTo>
                  <a:pt x="2867" y="2458"/>
                  <a:pt x="2867" y="2458"/>
                  <a:pt x="2867" y="2458"/>
                </a:cubicBezTo>
                <a:close/>
                <a:moveTo>
                  <a:pt x="2867" y="2458"/>
                </a:moveTo>
                <a:cubicBezTo>
                  <a:pt x="2867" y="2458"/>
                  <a:pt x="2867" y="2458"/>
                  <a:pt x="2867" y="2458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3" name="Group 32"/>
          <p:cNvGrpSpPr/>
          <p:nvPr/>
        </p:nvGrpSpPr>
        <p:grpSpPr bwMode="auto">
          <a:xfrm>
            <a:off x="9790684" y="1869296"/>
            <a:ext cx="727589" cy="751958"/>
            <a:chOff x="1489" y="-368"/>
            <a:chExt cx="4732" cy="5022"/>
          </a:xfrm>
          <a:solidFill>
            <a:schemeClr val="bg1">
              <a:lumMod val="85000"/>
            </a:schemeClr>
          </a:solidFill>
        </p:grpSpPr>
        <p:sp>
          <p:nvSpPr>
            <p:cNvPr id="24" name="Freeform 33"/>
            <p:cNvSpPr>
              <a:spLocks noEditPoints="1"/>
            </p:cNvSpPr>
            <p:nvPr/>
          </p:nvSpPr>
          <p:spPr bwMode="auto">
            <a:xfrm>
              <a:off x="5065" y="-368"/>
              <a:ext cx="1156" cy="1054"/>
            </a:xfrm>
            <a:custGeom>
              <a:avLst/>
              <a:gdLst>
                <a:gd name="T0" fmla="*/ 328 w 676"/>
                <a:gd name="T1" fmla="*/ 615 h 615"/>
                <a:gd name="T2" fmla="*/ 225 w 676"/>
                <a:gd name="T3" fmla="*/ 615 h 615"/>
                <a:gd name="T4" fmla="*/ 0 w 676"/>
                <a:gd name="T5" fmla="*/ 369 h 615"/>
                <a:gd name="T6" fmla="*/ 143 w 676"/>
                <a:gd name="T7" fmla="*/ 62 h 615"/>
                <a:gd name="T8" fmla="*/ 184 w 676"/>
                <a:gd name="T9" fmla="*/ 41 h 615"/>
                <a:gd name="T10" fmla="*/ 635 w 676"/>
                <a:gd name="T11" fmla="*/ 205 h 615"/>
                <a:gd name="T12" fmla="*/ 594 w 676"/>
                <a:gd name="T13" fmla="*/ 512 h 615"/>
                <a:gd name="T14" fmla="*/ 328 w 676"/>
                <a:gd name="T15" fmla="*/ 615 h 615"/>
                <a:gd name="T16" fmla="*/ 246 w 676"/>
                <a:gd name="T17" fmla="*/ 164 h 615"/>
                <a:gd name="T18" fmla="*/ 246 w 676"/>
                <a:gd name="T19" fmla="*/ 164 h 615"/>
                <a:gd name="T20" fmla="*/ 143 w 676"/>
                <a:gd name="T21" fmla="*/ 369 h 615"/>
                <a:gd name="T22" fmla="*/ 266 w 676"/>
                <a:gd name="T23" fmla="*/ 492 h 615"/>
                <a:gd name="T24" fmla="*/ 491 w 676"/>
                <a:gd name="T25" fmla="*/ 431 h 615"/>
                <a:gd name="T26" fmla="*/ 512 w 676"/>
                <a:gd name="T27" fmla="*/ 246 h 615"/>
                <a:gd name="T28" fmla="*/ 246 w 676"/>
                <a:gd name="T29" fmla="*/ 164 h 615"/>
                <a:gd name="T30" fmla="*/ 246 w 676"/>
                <a:gd name="T31" fmla="*/ 164 h 615"/>
                <a:gd name="T32" fmla="*/ 246 w 676"/>
                <a:gd name="T33" fmla="*/ 16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6" h="615">
                  <a:moveTo>
                    <a:pt x="328" y="615"/>
                  </a:moveTo>
                  <a:cubicBezTo>
                    <a:pt x="225" y="615"/>
                    <a:pt x="225" y="615"/>
                    <a:pt x="225" y="615"/>
                  </a:cubicBezTo>
                  <a:cubicBezTo>
                    <a:pt x="82" y="594"/>
                    <a:pt x="20" y="512"/>
                    <a:pt x="0" y="369"/>
                  </a:cubicBezTo>
                  <a:cubicBezTo>
                    <a:pt x="0" y="246"/>
                    <a:pt x="61" y="123"/>
                    <a:pt x="143" y="62"/>
                  </a:cubicBezTo>
                  <a:cubicBezTo>
                    <a:pt x="143" y="41"/>
                    <a:pt x="164" y="41"/>
                    <a:pt x="184" y="41"/>
                  </a:cubicBezTo>
                  <a:cubicBezTo>
                    <a:pt x="307" y="0"/>
                    <a:pt x="553" y="0"/>
                    <a:pt x="635" y="205"/>
                  </a:cubicBezTo>
                  <a:cubicBezTo>
                    <a:pt x="676" y="308"/>
                    <a:pt x="655" y="431"/>
                    <a:pt x="594" y="512"/>
                  </a:cubicBezTo>
                  <a:cubicBezTo>
                    <a:pt x="532" y="553"/>
                    <a:pt x="451" y="615"/>
                    <a:pt x="328" y="615"/>
                  </a:cubicBezTo>
                  <a:close/>
                  <a:moveTo>
                    <a:pt x="246" y="164"/>
                  </a:moveTo>
                  <a:cubicBezTo>
                    <a:pt x="246" y="164"/>
                    <a:pt x="225" y="164"/>
                    <a:pt x="246" y="164"/>
                  </a:cubicBezTo>
                  <a:cubicBezTo>
                    <a:pt x="184" y="185"/>
                    <a:pt x="123" y="287"/>
                    <a:pt x="143" y="369"/>
                  </a:cubicBezTo>
                  <a:cubicBezTo>
                    <a:pt x="143" y="431"/>
                    <a:pt x="184" y="471"/>
                    <a:pt x="266" y="492"/>
                  </a:cubicBezTo>
                  <a:cubicBezTo>
                    <a:pt x="369" y="512"/>
                    <a:pt x="451" y="492"/>
                    <a:pt x="491" y="431"/>
                  </a:cubicBezTo>
                  <a:cubicBezTo>
                    <a:pt x="532" y="390"/>
                    <a:pt x="532" y="308"/>
                    <a:pt x="512" y="246"/>
                  </a:cubicBezTo>
                  <a:cubicBezTo>
                    <a:pt x="451" y="123"/>
                    <a:pt x="307" y="144"/>
                    <a:pt x="246" y="164"/>
                  </a:cubicBezTo>
                  <a:close/>
                  <a:moveTo>
                    <a:pt x="246" y="164"/>
                  </a:moveTo>
                  <a:cubicBezTo>
                    <a:pt x="246" y="164"/>
                    <a:pt x="246" y="164"/>
                    <a:pt x="246" y="1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34"/>
            <p:cNvSpPr>
              <a:spLocks noEditPoints="1"/>
            </p:cNvSpPr>
            <p:nvPr/>
          </p:nvSpPr>
          <p:spPr bwMode="auto">
            <a:xfrm>
              <a:off x="5029" y="3601"/>
              <a:ext cx="1122" cy="1053"/>
            </a:xfrm>
            <a:custGeom>
              <a:avLst/>
              <a:gdLst>
                <a:gd name="T0" fmla="*/ 287 w 656"/>
                <a:gd name="T1" fmla="*/ 614 h 614"/>
                <a:gd name="T2" fmla="*/ 21 w 656"/>
                <a:gd name="T3" fmla="*/ 389 h 614"/>
                <a:gd name="T4" fmla="*/ 205 w 656"/>
                <a:gd name="T5" fmla="*/ 41 h 614"/>
                <a:gd name="T6" fmla="*/ 246 w 656"/>
                <a:gd name="T7" fmla="*/ 20 h 614"/>
                <a:gd name="T8" fmla="*/ 594 w 656"/>
                <a:gd name="T9" fmla="*/ 143 h 614"/>
                <a:gd name="T10" fmla="*/ 615 w 656"/>
                <a:gd name="T11" fmla="*/ 450 h 614"/>
                <a:gd name="T12" fmla="*/ 287 w 656"/>
                <a:gd name="T13" fmla="*/ 614 h 614"/>
                <a:gd name="T14" fmla="*/ 267 w 656"/>
                <a:gd name="T15" fmla="*/ 164 h 614"/>
                <a:gd name="T16" fmla="*/ 144 w 656"/>
                <a:gd name="T17" fmla="*/ 368 h 614"/>
                <a:gd name="T18" fmla="*/ 287 w 656"/>
                <a:gd name="T19" fmla="*/ 491 h 614"/>
                <a:gd name="T20" fmla="*/ 472 w 656"/>
                <a:gd name="T21" fmla="*/ 389 h 614"/>
                <a:gd name="T22" fmla="*/ 472 w 656"/>
                <a:gd name="T23" fmla="*/ 225 h 614"/>
                <a:gd name="T24" fmla="*/ 267 w 656"/>
                <a:gd name="T25" fmla="*/ 164 h 614"/>
                <a:gd name="T26" fmla="*/ 267 w 656"/>
                <a:gd name="T27" fmla="*/ 164 h 614"/>
                <a:gd name="T28" fmla="*/ 267 w 656"/>
                <a:gd name="T29" fmla="*/ 164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6" h="614">
                  <a:moveTo>
                    <a:pt x="287" y="614"/>
                  </a:moveTo>
                  <a:cubicBezTo>
                    <a:pt x="144" y="614"/>
                    <a:pt x="41" y="532"/>
                    <a:pt x="21" y="389"/>
                  </a:cubicBezTo>
                  <a:cubicBezTo>
                    <a:pt x="0" y="266"/>
                    <a:pt x="62" y="102"/>
                    <a:pt x="205" y="41"/>
                  </a:cubicBezTo>
                  <a:cubicBezTo>
                    <a:pt x="205" y="41"/>
                    <a:pt x="226" y="20"/>
                    <a:pt x="246" y="20"/>
                  </a:cubicBezTo>
                  <a:cubicBezTo>
                    <a:pt x="267" y="20"/>
                    <a:pt x="492" y="0"/>
                    <a:pt x="594" y="143"/>
                  </a:cubicBezTo>
                  <a:cubicBezTo>
                    <a:pt x="656" y="225"/>
                    <a:pt x="656" y="348"/>
                    <a:pt x="615" y="450"/>
                  </a:cubicBezTo>
                  <a:cubicBezTo>
                    <a:pt x="533" y="553"/>
                    <a:pt x="431" y="614"/>
                    <a:pt x="287" y="614"/>
                  </a:cubicBezTo>
                  <a:close/>
                  <a:moveTo>
                    <a:pt x="267" y="164"/>
                  </a:moveTo>
                  <a:cubicBezTo>
                    <a:pt x="185" y="204"/>
                    <a:pt x="144" y="286"/>
                    <a:pt x="144" y="368"/>
                  </a:cubicBezTo>
                  <a:cubicBezTo>
                    <a:pt x="144" y="389"/>
                    <a:pt x="164" y="491"/>
                    <a:pt x="287" y="491"/>
                  </a:cubicBezTo>
                  <a:cubicBezTo>
                    <a:pt x="390" y="491"/>
                    <a:pt x="451" y="430"/>
                    <a:pt x="472" y="389"/>
                  </a:cubicBezTo>
                  <a:cubicBezTo>
                    <a:pt x="492" y="327"/>
                    <a:pt x="492" y="266"/>
                    <a:pt x="472" y="225"/>
                  </a:cubicBezTo>
                  <a:cubicBezTo>
                    <a:pt x="431" y="164"/>
                    <a:pt x="328" y="164"/>
                    <a:pt x="267" y="164"/>
                  </a:cubicBezTo>
                  <a:close/>
                  <a:moveTo>
                    <a:pt x="267" y="164"/>
                  </a:moveTo>
                  <a:cubicBezTo>
                    <a:pt x="267" y="164"/>
                    <a:pt x="267" y="164"/>
                    <a:pt x="267" y="1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35"/>
            <p:cNvSpPr>
              <a:spLocks noEditPoints="1"/>
            </p:cNvSpPr>
            <p:nvPr/>
          </p:nvSpPr>
          <p:spPr bwMode="auto">
            <a:xfrm>
              <a:off x="1489" y="3390"/>
              <a:ext cx="947" cy="983"/>
            </a:xfrm>
            <a:custGeom>
              <a:avLst/>
              <a:gdLst>
                <a:gd name="T0" fmla="*/ 266 w 553"/>
                <a:gd name="T1" fmla="*/ 573 h 573"/>
                <a:gd name="T2" fmla="*/ 0 w 553"/>
                <a:gd name="T3" fmla="*/ 287 h 573"/>
                <a:gd name="T4" fmla="*/ 287 w 553"/>
                <a:gd name="T5" fmla="*/ 0 h 573"/>
                <a:gd name="T6" fmla="*/ 287 w 553"/>
                <a:gd name="T7" fmla="*/ 0 h 573"/>
                <a:gd name="T8" fmla="*/ 532 w 553"/>
                <a:gd name="T9" fmla="*/ 205 h 573"/>
                <a:gd name="T10" fmla="*/ 492 w 553"/>
                <a:gd name="T11" fmla="*/ 450 h 573"/>
                <a:gd name="T12" fmla="*/ 287 w 553"/>
                <a:gd name="T13" fmla="*/ 573 h 573"/>
                <a:gd name="T14" fmla="*/ 266 w 553"/>
                <a:gd name="T15" fmla="*/ 573 h 573"/>
                <a:gd name="T16" fmla="*/ 307 w 553"/>
                <a:gd name="T17" fmla="*/ 164 h 573"/>
                <a:gd name="T18" fmla="*/ 143 w 553"/>
                <a:gd name="T19" fmla="*/ 307 h 573"/>
                <a:gd name="T20" fmla="*/ 266 w 553"/>
                <a:gd name="T21" fmla="*/ 450 h 573"/>
                <a:gd name="T22" fmla="*/ 287 w 553"/>
                <a:gd name="T23" fmla="*/ 450 h 573"/>
                <a:gd name="T24" fmla="*/ 410 w 553"/>
                <a:gd name="T25" fmla="*/ 389 h 573"/>
                <a:gd name="T26" fmla="*/ 430 w 553"/>
                <a:gd name="T27" fmla="*/ 266 h 573"/>
                <a:gd name="T28" fmla="*/ 307 w 553"/>
                <a:gd name="T29" fmla="*/ 164 h 573"/>
                <a:gd name="T30" fmla="*/ 307 w 553"/>
                <a:gd name="T31" fmla="*/ 164 h 573"/>
                <a:gd name="T32" fmla="*/ 307 w 553"/>
                <a:gd name="T33" fmla="*/ 164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3" h="573">
                  <a:moveTo>
                    <a:pt x="266" y="573"/>
                  </a:moveTo>
                  <a:cubicBezTo>
                    <a:pt x="82" y="573"/>
                    <a:pt x="0" y="430"/>
                    <a:pt x="0" y="287"/>
                  </a:cubicBezTo>
                  <a:cubicBezTo>
                    <a:pt x="0" y="184"/>
                    <a:pt x="82" y="0"/>
                    <a:pt x="287" y="0"/>
                  </a:cubicBezTo>
                  <a:cubicBezTo>
                    <a:pt x="287" y="0"/>
                    <a:pt x="287" y="0"/>
                    <a:pt x="287" y="0"/>
                  </a:cubicBezTo>
                  <a:cubicBezTo>
                    <a:pt x="287" y="0"/>
                    <a:pt x="492" y="20"/>
                    <a:pt x="532" y="205"/>
                  </a:cubicBezTo>
                  <a:cubicBezTo>
                    <a:pt x="553" y="287"/>
                    <a:pt x="553" y="368"/>
                    <a:pt x="492" y="450"/>
                  </a:cubicBezTo>
                  <a:cubicBezTo>
                    <a:pt x="451" y="512"/>
                    <a:pt x="369" y="553"/>
                    <a:pt x="287" y="573"/>
                  </a:cubicBezTo>
                  <a:cubicBezTo>
                    <a:pt x="266" y="573"/>
                    <a:pt x="266" y="573"/>
                    <a:pt x="266" y="573"/>
                  </a:cubicBezTo>
                  <a:close/>
                  <a:moveTo>
                    <a:pt x="307" y="164"/>
                  </a:moveTo>
                  <a:cubicBezTo>
                    <a:pt x="184" y="164"/>
                    <a:pt x="143" y="287"/>
                    <a:pt x="143" y="307"/>
                  </a:cubicBezTo>
                  <a:cubicBezTo>
                    <a:pt x="143" y="368"/>
                    <a:pt x="164" y="450"/>
                    <a:pt x="266" y="450"/>
                  </a:cubicBezTo>
                  <a:cubicBezTo>
                    <a:pt x="287" y="450"/>
                    <a:pt x="287" y="450"/>
                    <a:pt x="287" y="450"/>
                  </a:cubicBezTo>
                  <a:cubicBezTo>
                    <a:pt x="348" y="450"/>
                    <a:pt x="389" y="430"/>
                    <a:pt x="410" y="389"/>
                  </a:cubicBezTo>
                  <a:cubicBezTo>
                    <a:pt x="430" y="348"/>
                    <a:pt x="430" y="307"/>
                    <a:pt x="430" y="266"/>
                  </a:cubicBezTo>
                  <a:cubicBezTo>
                    <a:pt x="410" y="184"/>
                    <a:pt x="328" y="164"/>
                    <a:pt x="307" y="164"/>
                  </a:cubicBezTo>
                  <a:close/>
                  <a:moveTo>
                    <a:pt x="307" y="164"/>
                  </a:moveTo>
                  <a:cubicBezTo>
                    <a:pt x="307" y="164"/>
                    <a:pt x="307" y="164"/>
                    <a:pt x="307" y="1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36"/>
            <p:cNvSpPr>
              <a:spLocks noEditPoints="1"/>
            </p:cNvSpPr>
            <p:nvPr/>
          </p:nvSpPr>
          <p:spPr bwMode="auto">
            <a:xfrm>
              <a:off x="1489" y="510"/>
              <a:ext cx="981" cy="984"/>
            </a:xfrm>
            <a:custGeom>
              <a:avLst/>
              <a:gdLst>
                <a:gd name="T0" fmla="*/ 266 w 573"/>
                <a:gd name="T1" fmla="*/ 574 h 574"/>
                <a:gd name="T2" fmla="*/ 0 w 573"/>
                <a:gd name="T3" fmla="*/ 287 h 574"/>
                <a:gd name="T4" fmla="*/ 287 w 573"/>
                <a:gd name="T5" fmla="*/ 0 h 574"/>
                <a:gd name="T6" fmla="*/ 287 w 573"/>
                <a:gd name="T7" fmla="*/ 0 h 574"/>
                <a:gd name="T8" fmla="*/ 532 w 573"/>
                <a:gd name="T9" fmla="*/ 205 h 574"/>
                <a:gd name="T10" fmla="*/ 532 w 573"/>
                <a:gd name="T11" fmla="*/ 451 h 574"/>
                <a:gd name="T12" fmla="*/ 328 w 573"/>
                <a:gd name="T13" fmla="*/ 574 h 574"/>
                <a:gd name="T14" fmla="*/ 266 w 573"/>
                <a:gd name="T15" fmla="*/ 574 h 574"/>
                <a:gd name="T16" fmla="*/ 307 w 573"/>
                <a:gd name="T17" fmla="*/ 164 h 574"/>
                <a:gd name="T18" fmla="*/ 143 w 573"/>
                <a:gd name="T19" fmla="*/ 308 h 574"/>
                <a:gd name="T20" fmla="*/ 266 w 573"/>
                <a:gd name="T21" fmla="*/ 451 h 574"/>
                <a:gd name="T22" fmla="*/ 287 w 573"/>
                <a:gd name="T23" fmla="*/ 451 h 574"/>
                <a:gd name="T24" fmla="*/ 410 w 573"/>
                <a:gd name="T25" fmla="*/ 390 h 574"/>
                <a:gd name="T26" fmla="*/ 430 w 573"/>
                <a:gd name="T27" fmla="*/ 267 h 574"/>
                <a:gd name="T28" fmla="*/ 307 w 573"/>
                <a:gd name="T29" fmla="*/ 164 h 574"/>
                <a:gd name="T30" fmla="*/ 307 w 573"/>
                <a:gd name="T31" fmla="*/ 164 h 574"/>
                <a:gd name="T32" fmla="*/ 307 w 573"/>
                <a:gd name="T33" fmla="*/ 164 h 5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73" h="574">
                  <a:moveTo>
                    <a:pt x="266" y="574"/>
                  </a:moveTo>
                  <a:cubicBezTo>
                    <a:pt x="82" y="574"/>
                    <a:pt x="0" y="431"/>
                    <a:pt x="0" y="287"/>
                  </a:cubicBezTo>
                  <a:cubicBezTo>
                    <a:pt x="0" y="185"/>
                    <a:pt x="82" y="0"/>
                    <a:pt x="287" y="0"/>
                  </a:cubicBezTo>
                  <a:cubicBezTo>
                    <a:pt x="287" y="0"/>
                    <a:pt x="287" y="0"/>
                    <a:pt x="287" y="0"/>
                  </a:cubicBezTo>
                  <a:cubicBezTo>
                    <a:pt x="287" y="0"/>
                    <a:pt x="492" y="21"/>
                    <a:pt x="532" y="205"/>
                  </a:cubicBezTo>
                  <a:cubicBezTo>
                    <a:pt x="573" y="308"/>
                    <a:pt x="573" y="390"/>
                    <a:pt x="532" y="451"/>
                  </a:cubicBezTo>
                  <a:cubicBezTo>
                    <a:pt x="492" y="512"/>
                    <a:pt x="410" y="553"/>
                    <a:pt x="328" y="574"/>
                  </a:cubicBezTo>
                  <a:cubicBezTo>
                    <a:pt x="266" y="574"/>
                    <a:pt x="266" y="574"/>
                    <a:pt x="266" y="574"/>
                  </a:cubicBezTo>
                  <a:close/>
                  <a:moveTo>
                    <a:pt x="307" y="164"/>
                  </a:moveTo>
                  <a:cubicBezTo>
                    <a:pt x="164" y="164"/>
                    <a:pt x="143" y="267"/>
                    <a:pt x="143" y="308"/>
                  </a:cubicBezTo>
                  <a:cubicBezTo>
                    <a:pt x="143" y="369"/>
                    <a:pt x="164" y="451"/>
                    <a:pt x="266" y="451"/>
                  </a:cubicBezTo>
                  <a:cubicBezTo>
                    <a:pt x="287" y="451"/>
                    <a:pt x="287" y="451"/>
                    <a:pt x="287" y="451"/>
                  </a:cubicBezTo>
                  <a:cubicBezTo>
                    <a:pt x="348" y="431"/>
                    <a:pt x="389" y="410"/>
                    <a:pt x="410" y="390"/>
                  </a:cubicBezTo>
                  <a:cubicBezTo>
                    <a:pt x="430" y="349"/>
                    <a:pt x="430" y="308"/>
                    <a:pt x="430" y="267"/>
                  </a:cubicBezTo>
                  <a:cubicBezTo>
                    <a:pt x="410" y="185"/>
                    <a:pt x="328" y="164"/>
                    <a:pt x="307" y="164"/>
                  </a:cubicBezTo>
                  <a:close/>
                  <a:moveTo>
                    <a:pt x="307" y="164"/>
                  </a:moveTo>
                  <a:cubicBezTo>
                    <a:pt x="307" y="164"/>
                    <a:pt x="307" y="164"/>
                    <a:pt x="307" y="1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37"/>
            <p:cNvSpPr>
              <a:spLocks noEditPoints="1"/>
            </p:cNvSpPr>
            <p:nvPr/>
          </p:nvSpPr>
          <p:spPr bwMode="auto">
            <a:xfrm>
              <a:off x="1804" y="1317"/>
              <a:ext cx="247" cy="2037"/>
            </a:xfrm>
            <a:custGeom>
              <a:avLst/>
              <a:gdLst>
                <a:gd name="T0" fmla="*/ 82 w 144"/>
                <a:gd name="T1" fmla="*/ 1188 h 1188"/>
                <a:gd name="T2" fmla="*/ 21 w 144"/>
                <a:gd name="T3" fmla="*/ 1127 h 1188"/>
                <a:gd name="T4" fmla="*/ 21 w 144"/>
                <a:gd name="T5" fmla="*/ 62 h 1188"/>
                <a:gd name="T6" fmla="*/ 82 w 144"/>
                <a:gd name="T7" fmla="*/ 0 h 1188"/>
                <a:gd name="T8" fmla="*/ 144 w 144"/>
                <a:gd name="T9" fmla="*/ 62 h 1188"/>
                <a:gd name="T10" fmla="*/ 144 w 144"/>
                <a:gd name="T11" fmla="*/ 1106 h 1188"/>
                <a:gd name="T12" fmla="*/ 82 w 144"/>
                <a:gd name="T13" fmla="*/ 1188 h 1188"/>
                <a:gd name="T14" fmla="*/ 82 w 144"/>
                <a:gd name="T15" fmla="*/ 1188 h 1188"/>
                <a:gd name="T16" fmla="*/ 82 w 144"/>
                <a:gd name="T17" fmla="*/ 1188 h 1188"/>
                <a:gd name="T18" fmla="*/ 82 w 144"/>
                <a:gd name="T19" fmla="*/ 1188 h 1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" h="1188">
                  <a:moveTo>
                    <a:pt x="82" y="1188"/>
                  </a:moveTo>
                  <a:cubicBezTo>
                    <a:pt x="41" y="1188"/>
                    <a:pt x="21" y="1168"/>
                    <a:pt x="21" y="1127"/>
                  </a:cubicBezTo>
                  <a:cubicBezTo>
                    <a:pt x="0" y="635"/>
                    <a:pt x="21" y="82"/>
                    <a:pt x="21" y="62"/>
                  </a:cubicBezTo>
                  <a:cubicBezTo>
                    <a:pt x="21" y="21"/>
                    <a:pt x="62" y="0"/>
                    <a:pt x="82" y="0"/>
                  </a:cubicBezTo>
                  <a:cubicBezTo>
                    <a:pt x="123" y="0"/>
                    <a:pt x="144" y="41"/>
                    <a:pt x="144" y="62"/>
                  </a:cubicBezTo>
                  <a:cubicBezTo>
                    <a:pt x="144" y="62"/>
                    <a:pt x="123" y="635"/>
                    <a:pt x="144" y="1106"/>
                  </a:cubicBezTo>
                  <a:cubicBezTo>
                    <a:pt x="144" y="1147"/>
                    <a:pt x="123" y="1188"/>
                    <a:pt x="82" y="1188"/>
                  </a:cubicBezTo>
                  <a:cubicBezTo>
                    <a:pt x="82" y="1188"/>
                    <a:pt x="82" y="1188"/>
                    <a:pt x="82" y="1188"/>
                  </a:cubicBezTo>
                  <a:close/>
                  <a:moveTo>
                    <a:pt x="82" y="1188"/>
                  </a:moveTo>
                  <a:cubicBezTo>
                    <a:pt x="82" y="1188"/>
                    <a:pt x="82" y="1188"/>
                    <a:pt x="82" y="118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38"/>
            <p:cNvSpPr>
              <a:spLocks noEditPoints="1"/>
            </p:cNvSpPr>
            <p:nvPr/>
          </p:nvSpPr>
          <p:spPr bwMode="auto">
            <a:xfrm>
              <a:off x="2191" y="1142"/>
              <a:ext cx="3084" cy="2529"/>
            </a:xfrm>
            <a:custGeom>
              <a:avLst/>
              <a:gdLst>
                <a:gd name="T0" fmla="*/ 1699 w 1802"/>
                <a:gd name="T1" fmla="*/ 1475 h 1475"/>
                <a:gd name="T2" fmla="*/ 1658 w 1802"/>
                <a:gd name="T3" fmla="*/ 1454 h 1475"/>
                <a:gd name="T4" fmla="*/ 1003 w 1802"/>
                <a:gd name="T5" fmla="*/ 901 h 1475"/>
                <a:gd name="T6" fmla="*/ 41 w 1802"/>
                <a:gd name="T7" fmla="*/ 123 h 1475"/>
                <a:gd name="T8" fmla="*/ 20 w 1802"/>
                <a:gd name="T9" fmla="*/ 21 h 1475"/>
                <a:gd name="T10" fmla="*/ 122 w 1802"/>
                <a:gd name="T11" fmla="*/ 21 h 1475"/>
                <a:gd name="T12" fmla="*/ 1106 w 1802"/>
                <a:gd name="T13" fmla="*/ 819 h 1475"/>
                <a:gd name="T14" fmla="*/ 1761 w 1802"/>
                <a:gd name="T15" fmla="*/ 1372 h 1475"/>
                <a:gd name="T16" fmla="*/ 1781 w 1802"/>
                <a:gd name="T17" fmla="*/ 1475 h 1475"/>
                <a:gd name="T18" fmla="*/ 1699 w 1802"/>
                <a:gd name="T19" fmla="*/ 1475 h 1475"/>
                <a:gd name="T20" fmla="*/ 1699 w 1802"/>
                <a:gd name="T21" fmla="*/ 1475 h 1475"/>
                <a:gd name="T22" fmla="*/ 1699 w 1802"/>
                <a:gd name="T23" fmla="*/ 1475 h 1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02" h="1475">
                  <a:moveTo>
                    <a:pt x="1699" y="1475"/>
                  </a:moveTo>
                  <a:cubicBezTo>
                    <a:pt x="1679" y="1475"/>
                    <a:pt x="1679" y="1475"/>
                    <a:pt x="1658" y="1454"/>
                  </a:cubicBezTo>
                  <a:cubicBezTo>
                    <a:pt x="1658" y="1454"/>
                    <a:pt x="1454" y="1290"/>
                    <a:pt x="1003" y="901"/>
                  </a:cubicBezTo>
                  <a:cubicBezTo>
                    <a:pt x="573" y="533"/>
                    <a:pt x="41" y="123"/>
                    <a:pt x="41" y="123"/>
                  </a:cubicBezTo>
                  <a:cubicBezTo>
                    <a:pt x="20" y="102"/>
                    <a:pt x="0" y="62"/>
                    <a:pt x="20" y="21"/>
                  </a:cubicBezTo>
                  <a:cubicBezTo>
                    <a:pt x="41" y="0"/>
                    <a:pt x="82" y="0"/>
                    <a:pt x="122" y="21"/>
                  </a:cubicBezTo>
                  <a:cubicBezTo>
                    <a:pt x="122" y="21"/>
                    <a:pt x="655" y="430"/>
                    <a:pt x="1106" y="819"/>
                  </a:cubicBezTo>
                  <a:cubicBezTo>
                    <a:pt x="1536" y="1208"/>
                    <a:pt x="1740" y="1372"/>
                    <a:pt x="1761" y="1372"/>
                  </a:cubicBezTo>
                  <a:cubicBezTo>
                    <a:pt x="1781" y="1393"/>
                    <a:pt x="1802" y="1434"/>
                    <a:pt x="1781" y="1475"/>
                  </a:cubicBezTo>
                  <a:cubicBezTo>
                    <a:pt x="1699" y="1475"/>
                    <a:pt x="1699" y="1475"/>
                    <a:pt x="1699" y="1475"/>
                  </a:cubicBezTo>
                  <a:close/>
                  <a:moveTo>
                    <a:pt x="1699" y="1475"/>
                  </a:moveTo>
                  <a:cubicBezTo>
                    <a:pt x="1699" y="1475"/>
                    <a:pt x="1699" y="1475"/>
                    <a:pt x="1699" y="147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39"/>
            <p:cNvSpPr>
              <a:spLocks noEditPoints="1"/>
            </p:cNvSpPr>
            <p:nvPr/>
          </p:nvSpPr>
          <p:spPr bwMode="auto">
            <a:xfrm>
              <a:off x="5450" y="721"/>
              <a:ext cx="316" cy="3125"/>
            </a:xfrm>
            <a:custGeom>
              <a:avLst/>
              <a:gdLst>
                <a:gd name="T0" fmla="*/ 62 w 185"/>
                <a:gd name="T1" fmla="*/ 1823 h 1823"/>
                <a:gd name="T2" fmla="*/ 62 w 185"/>
                <a:gd name="T3" fmla="*/ 1823 h 1823"/>
                <a:gd name="T4" fmla="*/ 0 w 185"/>
                <a:gd name="T5" fmla="*/ 1762 h 1823"/>
                <a:gd name="T6" fmla="*/ 62 w 185"/>
                <a:gd name="T7" fmla="*/ 62 h 1823"/>
                <a:gd name="T8" fmla="*/ 123 w 185"/>
                <a:gd name="T9" fmla="*/ 0 h 1823"/>
                <a:gd name="T10" fmla="*/ 185 w 185"/>
                <a:gd name="T11" fmla="*/ 62 h 1823"/>
                <a:gd name="T12" fmla="*/ 123 w 185"/>
                <a:gd name="T13" fmla="*/ 1741 h 1823"/>
                <a:gd name="T14" fmla="*/ 62 w 185"/>
                <a:gd name="T15" fmla="*/ 1823 h 1823"/>
                <a:gd name="T16" fmla="*/ 62 w 185"/>
                <a:gd name="T17" fmla="*/ 1823 h 1823"/>
                <a:gd name="T18" fmla="*/ 62 w 185"/>
                <a:gd name="T19" fmla="*/ 1823 h 1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5" h="1823">
                  <a:moveTo>
                    <a:pt x="62" y="1823"/>
                  </a:moveTo>
                  <a:cubicBezTo>
                    <a:pt x="62" y="1823"/>
                    <a:pt x="62" y="1823"/>
                    <a:pt x="62" y="1823"/>
                  </a:cubicBezTo>
                  <a:cubicBezTo>
                    <a:pt x="21" y="1823"/>
                    <a:pt x="0" y="1782"/>
                    <a:pt x="0" y="1762"/>
                  </a:cubicBezTo>
                  <a:cubicBezTo>
                    <a:pt x="0" y="1700"/>
                    <a:pt x="41" y="185"/>
                    <a:pt x="62" y="62"/>
                  </a:cubicBezTo>
                  <a:cubicBezTo>
                    <a:pt x="62" y="21"/>
                    <a:pt x="103" y="0"/>
                    <a:pt x="123" y="0"/>
                  </a:cubicBezTo>
                  <a:cubicBezTo>
                    <a:pt x="164" y="0"/>
                    <a:pt x="185" y="41"/>
                    <a:pt x="185" y="62"/>
                  </a:cubicBezTo>
                  <a:cubicBezTo>
                    <a:pt x="185" y="185"/>
                    <a:pt x="123" y="1741"/>
                    <a:pt x="123" y="1741"/>
                  </a:cubicBezTo>
                  <a:cubicBezTo>
                    <a:pt x="123" y="1782"/>
                    <a:pt x="82" y="1823"/>
                    <a:pt x="62" y="1823"/>
                  </a:cubicBezTo>
                  <a:close/>
                  <a:moveTo>
                    <a:pt x="62" y="1823"/>
                  </a:moveTo>
                  <a:cubicBezTo>
                    <a:pt x="62" y="1823"/>
                    <a:pt x="62" y="1823"/>
                    <a:pt x="62" y="182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40"/>
            <p:cNvSpPr>
              <a:spLocks noEditPoints="1"/>
            </p:cNvSpPr>
            <p:nvPr/>
          </p:nvSpPr>
          <p:spPr bwMode="auto">
            <a:xfrm>
              <a:off x="2225" y="160"/>
              <a:ext cx="2980" cy="842"/>
            </a:xfrm>
            <a:custGeom>
              <a:avLst/>
              <a:gdLst>
                <a:gd name="T0" fmla="*/ 62 w 1741"/>
                <a:gd name="T1" fmla="*/ 491 h 491"/>
                <a:gd name="T2" fmla="*/ 0 w 1741"/>
                <a:gd name="T3" fmla="*/ 430 h 491"/>
                <a:gd name="T4" fmla="*/ 41 w 1741"/>
                <a:gd name="T5" fmla="*/ 348 h 491"/>
                <a:gd name="T6" fmla="*/ 901 w 1741"/>
                <a:gd name="T7" fmla="*/ 184 h 491"/>
                <a:gd name="T8" fmla="*/ 1659 w 1741"/>
                <a:gd name="T9" fmla="*/ 20 h 491"/>
                <a:gd name="T10" fmla="*/ 1741 w 1741"/>
                <a:gd name="T11" fmla="*/ 61 h 491"/>
                <a:gd name="T12" fmla="*/ 1700 w 1741"/>
                <a:gd name="T13" fmla="*/ 143 h 491"/>
                <a:gd name="T14" fmla="*/ 922 w 1741"/>
                <a:gd name="T15" fmla="*/ 307 h 491"/>
                <a:gd name="T16" fmla="*/ 62 w 1741"/>
                <a:gd name="T17" fmla="*/ 491 h 491"/>
                <a:gd name="T18" fmla="*/ 62 w 1741"/>
                <a:gd name="T19" fmla="*/ 491 h 491"/>
                <a:gd name="T20" fmla="*/ 62 w 1741"/>
                <a:gd name="T21" fmla="*/ 491 h 491"/>
                <a:gd name="T22" fmla="*/ 62 w 1741"/>
                <a:gd name="T23" fmla="*/ 491 h 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41" h="491">
                  <a:moveTo>
                    <a:pt x="62" y="491"/>
                  </a:moveTo>
                  <a:cubicBezTo>
                    <a:pt x="41" y="491"/>
                    <a:pt x="0" y="471"/>
                    <a:pt x="0" y="430"/>
                  </a:cubicBezTo>
                  <a:cubicBezTo>
                    <a:pt x="0" y="389"/>
                    <a:pt x="21" y="368"/>
                    <a:pt x="41" y="348"/>
                  </a:cubicBezTo>
                  <a:cubicBezTo>
                    <a:pt x="41" y="348"/>
                    <a:pt x="471" y="245"/>
                    <a:pt x="901" y="184"/>
                  </a:cubicBezTo>
                  <a:cubicBezTo>
                    <a:pt x="1352" y="102"/>
                    <a:pt x="1659" y="20"/>
                    <a:pt x="1659" y="20"/>
                  </a:cubicBezTo>
                  <a:cubicBezTo>
                    <a:pt x="1700" y="0"/>
                    <a:pt x="1720" y="20"/>
                    <a:pt x="1741" y="61"/>
                  </a:cubicBezTo>
                  <a:cubicBezTo>
                    <a:pt x="1741" y="102"/>
                    <a:pt x="1741" y="123"/>
                    <a:pt x="1700" y="143"/>
                  </a:cubicBezTo>
                  <a:cubicBezTo>
                    <a:pt x="1700" y="143"/>
                    <a:pt x="1372" y="245"/>
                    <a:pt x="922" y="307"/>
                  </a:cubicBezTo>
                  <a:cubicBezTo>
                    <a:pt x="512" y="389"/>
                    <a:pt x="82" y="491"/>
                    <a:pt x="62" y="491"/>
                  </a:cubicBezTo>
                  <a:cubicBezTo>
                    <a:pt x="62" y="491"/>
                    <a:pt x="62" y="491"/>
                    <a:pt x="62" y="491"/>
                  </a:cubicBezTo>
                  <a:close/>
                  <a:moveTo>
                    <a:pt x="62" y="491"/>
                  </a:moveTo>
                  <a:cubicBezTo>
                    <a:pt x="62" y="491"/>
                    <a:pt x="62" y="491"/>
                    <a:pt x="62" y="49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41"/>
            <p:cNvSpPr>
              <a:spLocks noEditPoints="1"/>
            </p:cNvSpPr>
            <p:nvPr/>
          </p:nvSpPr>
          <p:spPr bwMode="auto">
            <a:xfrm>
              <a:off x="2225" y="3706"/>
              <a:ext cx="3050" cy="351"/>
            </a:xfrm>
            <a:custGeom>
              <a:avLst/>
              <a:gdLst>
                <a:gd name="T0" fmla="*/ 1720 w 1782"/>
                <a:gd name="T1" fmla="*/ 205 h 205"/>
                <a:gd name="T2" fmla="*/ 1720 w 1782"/>
                <a:gd name="T3" fmla="*/ 205 h 205"/>
                <a:gd name="T4" fmla="*/ 62 w 1782"/>
                <a:gd name="T5" fmla="*/ 123 h 205"/>
                <a:gd name="T6" fmla="*/ 0 w 1782"/>
                <a:gd name="T7" fmla="*/ 62 h 205"/>
                <a:gd name="T8" fmla="*/ 62 w 1782"/>
                <a:gd name="T9" fmla="*/ 0 h 205"/>
                <a:gd name="T10" fmla="*/ 1720 w 1782"/>
                <a:gd name="T11" fmla="*/ 82 h 205"/>
                <a:gd name="T12" fmla="*/ 1782 w 1782"/>
                <a:gd name="T13" fmla="*/ 143 h 205"/>
                <a:gd name="T14" fmla="*/ 1720 w 1782"/>
                <a:gd name="T15" fmla="*/ 205 h 205"/>
                <a:gd name="T16" fmla="*/ 1720 w 1782"/>
                <a:gd name="T17" fmla="*/ 205 h 205"/>
                <a:gd name="T18" fmla="*/ 1720 w 1782"/>
                <a:gd name="T19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82" h="205">
                  <a:moveTo>
                    <a:pt x="1720" y="205"/>
                  </a:moveTo>
                  <a:cubicBezTo>
                    <a:pt x="1720" y="205"/>
                    <a:pt x="1700" y="205"/>
                    <a:pt x="1720" y="205"/>
                  </a:cubicBezTo>
                  <a:cubicBezTo>
                    <a:pt x="1004" y="143"/>
                    <a:pt x="82" y="123"/>
                    <a:pt x="62" y="123"/>
                  </a:cubicBezTo>
                  <a:cubicBezTo>
                    <a:pt x="21" y="123"/>
                    <a:pt x="0" y="82"/>
                    <a:pt x="0" y="62"/>
                  </a:cubicBezTo>
                  <a:cubicBezTo>
                    <a:pt x="0" y="21"/>
                    <a:pt x="41" y="0"/>
                    <a:pt x="62" y="0"/>
                  </a:cubicBezTo>
                  <a:cubicBezTo>
                    <a:pt x="62" y="0"/>
                    <a:pt x="983" y="21"/>
                    <a:pt x="1720" y="82"/>
                  </a:cubicBezTo>
                  <a:cubicBezTo>
                    <a:pt x="1761" y="82"/>
                    <a:pt x="1782" y="123"/>
                    <a:pt x="1782" y="143"/>
                  </a:cubicBezTo>
                  <a:cubicBezTo>
                    <a:pt x="1782" y="184"/>
                    <a:pt x="1741" y="205"/>
                    <a:pt x="1720" y="205"/>
                  </a:cubicBezTo>
                  <a:close/>
                  <a:moveTo>
                    <a:pt x="1720" y="205"/>
                  </a:moveTo>
                  <a:cubicBezTo>
                    <a:pt x="1720" y="205"/>
                    <a:pt x="1720" y="205"/>
                    <a:pt x="1720" y="20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42"/>
            <p:cNvSpPr>
              <a:spLocks noEditPoints="1"/>
            </p:cNvSpPr>
            <p:nvPr/>
          </p:nvSpPr>
          <p:spPr bwMode="auto">
            <a:xfrm>
              <a:off x="2121" y="371"/>
              <a:ext cx="3329" cy="3300"/>
            </a:xfrm>
            <a:custGeom>
              <a:avLst/>
              <a:gdLst>
                <a:gd name="T0" fmla="*/ 61 w 1945"/>
                <a:gd name="T1" fmla="*/ 1925 h 1925"/>
                <a:gd name="T2" fmla="*/ 20 w 1945"/>
                <a:gd name="T3" fmla="*/ 1904 h 1925"/>
                <a:gd name="T4" fmla="*/ 20 w 1945"/>
                <a:gd name="T5" fmla="*/ 1802 h 1925"/>
                <a:gd name="T6" fmla="*/ 1822 w 1945"/>
                <a:gd name="T7" fmla="*/ 20 h 1925"/>
                <a:gd name="T8" fmla="*/ 1925 w 1945"/>
                <a:gd name="T9" fmla="*/ 20 h 1925"/>
                <a:gd name="T10" fmla="*/ 1925 w 1945"/>
                <a:gd name="T11" fmla="*/ 122 h 1925"/>
                <a:gd name="T12" fmla="*/ 143 w 1945"/>
                <a:gd name="T13" fmla="*/ 1884 h 1925"/>
                <a:gd name="T14" fmla="*/ 61 w 1945"/>
                <a:gd name="T15" fmla="*/ 1925 h 1925"/>
                <a:gd name="T16" fmla="*/ 61 w 1945"/>
                <a:gd name="T17" fmla="*/ 1925 h 1925"/>
                <a:gd name="T18" fmla="*/ 61 w 1945"/>
                <a:gd name="T19" fmla="*/ 1925 h 1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45" h="1925">
                  <a:moveTo>
                    <a:pt x="61" y="1925"/>
                  </a:moveTo>
                  <a:cubicBezTo>
                    <a:pt x="41" y="1925"/>
                    <a:pt x="20" y="1925"/>
                    <a:pt x="20" y="1904"/>
                  </a:cubicBezTo>
                  <a:cubicBezTo>
                    <a:pt x="0" y="1884"/>
                    <a:pt x="0" y="1843"/>
                    <a:pt x="20" y="1802"/>
                  </a:cubicBezTo>
                  <a:cubicBezTo>
                    <a:pt x="41" y="1781"/>
                    <a:pt x="1413" y="389"/>
                    <a:pt x="1822" y="20"/>
                  </a:cubicBezTo>
                  <a:cubicBezTo>
                    <a:pt x="1843" y="0"/>
                    <a:pt x="1884" y="0"/>
                    <a:pt x="1925" y="20"/>
                  </a:cubicBezTo>
                  <a:cubicBezTo>
                    <a:pt x="1945" y="40"/>
                    <a:pt x="1945" y="81"/>
                    <a:pt x="1925" y="122"/>
                  </a:cubicBezTo>
                  <a:cubicBezTo>
                    <a:pt x="1515" y="491"/>
                    <a:pt x="143" y="1884"/>
                    <a:pt x="143" y="1884"/>
                  </a:cubicBezTo>
                  <a:cubicBezTo>
                    <a:pt x="82" y="1904"/>
                    <a:pt x="61" y="1925"/>
                    <a:pt x="61" y="1925"/>
                  </a:cubicBezTo>
                  <a:close/>
                  <a:moveTo>
                    <a:pt x="61" y="1925"/>
                  </a:moveTo>
                  <a:cubicBezTo>
                    <a:pt x="61" y="1925"/>
                    <a:pt x="61" y="1925"/>
                    <a:pt x="61" y="19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6" name="Freeform 5"/>
          <p:cNvSpPr>
            <a:spLocks noEditPoints="1"/>
          </p:cNvSpPr>
          <p:nvPr/>
        </p:nvSpPr>
        <p:spPr bwMode="auto">
          <a:xfrm>
            <a:off x="9790684" y="4082487"/>
            <a:ext cx="727200" cy="752400"/>
          </a:xfrm>
          <a:custGeom>
            <a:avLst/>
            <a:gdLst>
              <a:gd name="T0" fmla="*/ 2458 w 2458"/>
              <a:gd name="T1" fmla="*/ 1536 h 2253"/>
              <a:gd name="T2" fmla="*/ 2458 w 2458"/>
              <a:gd name="T3" fmla="*/ 102 h 2253"/>
              <a:gd name="T4" fmla="*/ 2355 w 2458"/>
              <a:gd name="T5" fmla="*/ 0 h 2253"/>
              <a:gd name="T6" fmla="*/ 102 w 2458"/>
              <a:gd name="T7" fmla="*/ 0 h 2253"/>
              <a:gd name="T8" fmla="*/ 0 w 2458"/>
              <a:gd name="T9" fmla="*/ 102 h 2253"/>
              <a:gd name="T10" fmla="*/ 0 w 2458"/>
              <a:gd name="T11" fmla="*/ 1536 h 2253"/>
              <a:gd name="T12" fmla="*/ 102 w 2458"/>
              <a:gd name="T13" fmla="*/ 1638 h 2253"/>
              <a:gd name="T14" fmla="*/ 1126 w 2458"/>
              <a:gd name="T15" fmla="*/ 1638 h 2253"/>
              <a:gd name="T16" fmla="*/ 922 w 2458"/>
              <a:gd name="T17" fmla="*/ 2048 h 2253"/>
              <a:gd name="T18" fmla="*/ 102 w 2458"/>
              <a:gd name="T19" fmla="*/ 2048 h 2253"/>
              <a:gd name="T20" fmla="*/ 0 w 2458"/>
              <a:gd name="T21" fmla="*/ 2150 h 2253"/>
              <a:gd name="T22" fmla="*/ 102 w 2458"/>
              <a:gd name="T23" fmla="*/ 2253 h 2253"/>
              <a:gd name="T24" fmla="*/ 205 w 2458"/>
              <a:gd name="T25" fmla="*/ 2253 h 2253"/>
              <a:gd name="T26" fmla="*/ 2251 w 2458"/>
              <a:gd name="T27" fmla="*/ 2253 h 2253"/>
              <a:gd name="T28" fmla="*/ 2354 w 2458"/>
              <a:gd name="T29" fmla="*/ 2253 h 2253"/>
              <a:gd name="T30" fmla="*/ 2456 w 2458"/>
              <a:gd name="T31" fmla="*/ 2150 h 2253"/>
              <a:gd name="T32" fmla="*/ 2354 w 2458"/>
              <a:gd name="T33" fmla="*/ 2048 h 2253"/>
              <a:gd name="T34" fmla="*/ 1536 w 2458"/>
              <a:gd name="T35" fmla="*/ 2048 h 2253"/>
              <a:gd name="T36" fmla="*/ 1331 w 2458"/>
              <a:gd name="T37" fmla="*/ 1638 h 2253"/>
              <a:gd name="T38" fmla="*/ 2355 w 2458"/>
              <a:gd name="T39" fmla="*/ 1638 h 2253"/>
              <a:gd name="T40" fmla="*/ 2458 w 2458"/>
              <a:gd name="T41" fmla="*/ 1536 h 2253"/>
              <a:gd name="T42" fmla="*/ 2253 w 2458"/>
              <a:gd name="T43" fmla="*/ 1434 h 2253"/>
              <a:gd name="T44" fmla="*/ 205 w 2458"/>
              <a:gd name="T45" fmla="*/ 1434 h 2253"/>
              <a:gd name="T46" fmla="*/ 205 w 2458"/>
              <a:gd name="T47" fmla="*/ 204 h 2253"/>
              <a:gd name="T48" fmla="*/ 2253 w 2458"/>
              <a:gd name="T49" fmla="*/ 204 h 2253"/>
              <a:gd name="T50" fmla="*/ 2253 w 2458"/>
              <a:gd name="T51" fmla="*/ 1434 h 2253"/>
              <a:gd name="T52" fmla="*/ 2253 w 2458"/>
              <a:gd name="T53" fmla="*/ 1434 h 2253"/>
              <a:gd name="T54" fmla="*/ 2253 w 2458"/>
              <a:gd name="T55" fmla="*/ 1434 h 2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458" h="2253">
                <a:moveTo>
                  <a:pt x="2458" y="1536"/>
                </a:moveTo>
                <a:cubicBezTo>
                  <a:pt x="2458" y="102"/>
                  <a:pt x="2458" y="102"/>
                  <a:pt x="2458" y="102"/>
                </a:cubicBezTo>
                <a:cubicBezTo>
                  <a:pt x="2458" y="46"/>
                  <a:pt x="2412" y="0"/>
                  <a:pt x="2355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46" y="0"/>
                  <a:pt x="0" y="46"/>
                  <a:pt x="0" y="102"/>
                </a:cubicBezTo>
                <a:cubicBezTo>
                  <a:pt x="0" y="1536"/>
                  <a:pt x="0" y="1536"/>
                  <a:pt x="0" y="1536"/>
                </a:cubicBezTo>
                <a:cubicBezTo>
                  <a:pt x="0" y="1593"/>
                  <a:pt x="46" y="1638"/>
                  <a:pt x="102" y="1638"/>
                </a:cubicBezTo>
                <a:cubicBezTo>
                  <a:pt x="1126" y="1638"/>
                  <a:pt x="1126" y="1638"/>
                  <a:pt x="1126" y="1638"/>
                </a:cubicBezTo>
                <a:cubicBezTo>
                  <a:pt x="922" y="2048"/>
                  <a:pt x="922" y="2048"/>
                  <a:pt x="922" y="2048"/>
                </a:cubicBezTo>
                <a:cubicBezTo>
                  <a:pt x="102" y="2048"/>
                  <a:pt x="102" y="2048"/>
                  <a:pt x="102" y="2048"/>
                </a:cubicBezTo>
                <a:cubicBezTo>
                  <a:pt x="46" y="2048"/>
                  <a:pt x="0" y="2094"/>
                  <a:pt x="0" y="2150"/>
                </a:cubicBezTo>
                <a:cubicBezTo>
                  <a:pt x="0" y="2207"/>
                  <a:pt x="46" y="2253"/>
                  <a:pt x="102" y="2253"/>
                </a:cubicBezTo>
                <a:cubicBezTo>
                  <a:pt x="205" y="2253"/>
                  <a:pt x="205" y="2253"/>
                  <a:pt x="205" y="2253"/>
                </a:cubicBezTo>
                <a:cubicBezTo>
                  <a:pt x="2251" y="2253"/>
                  <a:pt x="2251" y="2253"/>
                  <a:pt x="2251" y="2253"/>
                </a:cubicBezTo>
                <a:cubicBezTo>
                  <a:pt x="2354" y="2253"/>
                  <a:pt x="2354" y="2253"/>
                  <a:pt x="2354" y="2253"/>
                </a:cubicBezTo>
                <a:cubicBezTo>
                  <a:pt x="2410" y="2253"/>
                  <a:pt x="2456" y="2207"/>
                  <a:pt x="2456" y="2150"/>
                </a:cubicBezTo>
                <a:cubicBezTo>
                  <a:pt x="2456" y="2094"/>
                  <a:pt x="2410" y="2048"/>
                  <a:pt x="2354" y="2048"/>
                </a:cubicBezTo>
                <a:cubicBezTo>
                  <a:pt x="1536" y="2048"/>
                  <a:pt x="1536" y="2048"/>
                  <a:pt x="1536" y="2048"/>
                </a:cubicBezTo>
                <a:cubicBezTo>
                  <a:pt x="1331" y="1638"/>
                  <a:pt x="1331" y="1638"/>
                  <a:pt x="1331" y="1638"/>
                </a:cubicBezTo>
                <a:cubicBezTo>
                  <a:pt x="2355" y="1638"/>
                  <a:pt x="2355" y="1638"/>
                  <a:pt x="2355" y="1638"/>
                </a:cubicBezTo>
                <a:cubicBezTo>
                  <a:pt x="2412" y="1638"/>
                  <a:pt x="2458" y="1593"/>
                  <a:pt x="2458" y="1536"/>
                </a:cubicBezTo>
                <a:close/>
                <a:moveTo>
                  <a:pt x="2253" y="1434"/>
                </a:moveTo>
                <a:cubicBezTo>
                  <a:pt x="205" y="1434"/>
                  <a:pt x="205" y="1434"/>
                  <a:pt x="205" y="1434"/>
                </a:cubicBezTo>
                <a:cubicBezTo>
                  <a:pt x="205" y="204"/>
                  <a:pt x="205" y="204"/>
                  <a:pt x="205" y="204"/>
                </a:cubicBezTo>
                <a:cubicBezTo>
                  <a:pt x="2253" y="204"/>
                  <a:pt x="2253" y="204"/>
                  <a:pt x="2253" y="204"/>
                </a:cubicBezTo>
                <a:cubicBezTo>
                  <a:pt x="2253" y="1434"/>
                  <a:pt x="2253" y="1434"/>
                  <a:pt x="2253" y="1434"/>
                </a:cubicBezTo>
                <a:close/>
                <a:moveTo>
                  <a:pt x="2253" y="1434"/>
                </a:moveTo>
                <a:cubicBezTo>
                  <a:pt x="2253" y="1434"/>
                  <a:pt x="2253" y="1434"/>
                  <a:pt x="2253" y="1434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9"/>
          <p:cNvSpPr>
            <a:spLocks noEditPoints="1"/>
          </p:cNvSpPr>
          <p:nvPr/>
        </p:nvSpPr>
        <p:spPr bwMode="auto">
          <a:xfrm>
            <a:off x="5732205" y="4082487"/>
            <a:ext cx="727200" cy="752400"/>
          </a:xfrm>
          <a:custGeom>
            <a:avLst/>
            <a:gdLst>
              <a:gd name="T0" fmla="*/ 2836 w 2867"/>
              <a:gd name="T1" fmla="*/ 19 h 2293"/>
              <a:gd name="T2" fmla="*/ 2765 w 2867"/>
              <a:gd name="T3" fmla="*/ 8 h 2293"/>
              <a:gd name="T4" fmla="*/ 52 w 2867"/>
              <a:gd name="T5" fmla="*/ 842 h 2293"/>
              <a:gd name="T6" fmla="*/ 2 w 2867"/>
              <a:gd name="T7" fmla="*/ 906 h 2293"/>
              <a:gd name="T8" fmla="*/ 44 w 2867"/>
              <a:gd name="T9" fmla="*/ 976 h 2293"/>
              <a:gd name="T10" fmla="*/ 994 w 2867"/>
              <a:gd name="T11" fmla="*/ 1432 h 2293"/>
              <a:gd name="T12" fmla="*/ 979 w 2867"/>
              <a:gd name="T13" fmla="*/ 1885 h 2293"/>
              <a:gd name="T14" fmla="*/ 1018 w 2867"/>
              <a:gd name="T15" fmla="*/ 1951 h 2293"/>
              <a:gd name="T16" fmla="*/ 1096 w 2867"/>
              <a:gd name="T17" fmla="*/ 1947 h 2293"/>
              <a:gd name="T18" fmla="*/ 1525 w 2867"/>
              <a:gd name="T19" fmla="*/ 1725 h 2293"/>
              <a:gd name="T20" fmla="*/ 1544 w 2867"/>
              <a:gd name="T21" fmla="*/ 1624 h 2293"/>
              <a:gd name="T22" fmla="*/ 1440 w 2867"/>
              <a:gd name="T23" fmla="*/ 1606 h 2293"/>
              <a:gd name="T24" fmla="*/ 1133 w 2867"/>
              <a:gd name="T25" fmla="*/ 1745 h 2293"/>
              <a:gd name="T26" fmla="*/ 1144 w 2867"/>
              <a:gd name="T27" fmla="*/ 1390 h 2293"/>
              <a:gd name="T28" fmla="*/ 1102 w 2867"/>
              <a:gd name="T29" fmla="*/ 1322 h 2293"/>
              <a:gd name="T30" fmla="*/ 269 w 2867"/>
              <a:gd name="T31" fmla="*/ 922 h 2293"/>
              <a:gd name="T32" fmla="*/ 2705 w 2867"/>
              <a:gd name="T33" fmla="*/ 183 h 2293"/>
              <a:gd name="T34" fmla="*/ 2452 w 2867"/>
              <a:gd name="T35" fmla="*/ 2099 h 2293"/>
              <a:gd name="T36" fmla="*/ 1810 w 2867"/>
              <a:gd name="T37" fmla="*/ 1718 h 2293"/>
              <a:gd name="T38" fmla="*/ 1708 w 2867"/>
              <a:gd name="T39" fmla="*/ 1743 h 2293"/>
              <a:gd name="T40" fmla="*/ 1734 w 2867"/>
              <a:gd name="T41" fmla="*/ 1843 h 2293"/>
              <a:gd name="T42" fmla="*/ 2478 w 2867"/>
              <a:gd name="T43" fmla="*/ 2283 h 2293"/>
              <a:gd name="T44" fmla="*/ 2516 w 2867"/>
              <a:gd name="T45" fmla="*/ 2293 h 2293"/>
              <a:gd name="T46" fmla="*/ 2550 w 2867"/>
              <a:gd name="T47" fmla="*/ 2285 h 2293"/>
              <a:gd name="T48" fmla="*/ 2590 w 2867"/>
              <a:gd name="T49" fmla="*/ 2227 h 2293"/>
              <a:gd name="T50" fmla="*/ 2864 w 2867"/>
              <a:gd name="T51" fmla="*/ 83 h 2293"/>
              <a:gd name="T52" fmla="*/ 2836 w 2867"/>
              <a:gd name="T53" fmla="*/ 19 h 2293"/>
              <a:gd name="T54" fmla="*/ 2836 w 2867"/>
              <a:gd name="T55" fmla="*/ 19 h 2293"/>
              <a:gd name="T56" fmla="*/ 2515 w 2867"/>
              <a:gd name="T57" fmla="*/ 388 h 2293"/>
              <a:gd name="T58" fmla="*/ 2410 w 2867"/>
              <a:gd name="T59" fmla="*/ 388 h 2293"/>
              <a:gd name="T60" fmla="*/ 1311 w 2867"/>
              <a:gd name="T61" fmla="*/ 1324 h 2293"/>
              <a:gd name="T62" fmla="*/ 1311 w 2867"/>
              <a:gd name="T63" fmla="*/ 1427 h 2293"/>
              <a:gd name="T64" fmla="*/ 1363 w 2867"/>
              <a:gd name="T65" fmla="*/ 1448 h 2293"/>
              <a:gd name="T66" fmla="*/ 1416 w 2867"/>
              <a:gd name="T67" fmla="*/ 1427 h 2293"/>
              <a:gd name="T68" fmla="*/ 2515 w 2867"/>
              <a:gd name="T69" fmla="*/ 490 h 2293"/>
              <a:gd name="T70" fmla="*/ 2515 w 2867"/>
              <a:gd name="T71" fmla="*/ 388 h 2293"/>
              <a:gd name="T72" fmla="*/ 2515 w 2867"/>
              <a:gd name="T73" fmla="*/ 388 h 2293"/>
              <a:gd name="T74" fmla="*/ 2515 w 2867"/>
              <a:gd name="T75" fmla="*/ 388 h 2293"/>
              <a:gd name="T76" fmla="*/ 2515 w 2867"/>
              <a:gd name="T77" fmla="*/ 388 h 2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867" h="2293">
                <a:moveTo>
                  <a:pt x="2836" y="19"/>
                </a:moveTo>
                <a:cubicBezTo>
                  <a:pt x="2816" y="4"/>
                  <a:pt x="2789" y="0"/>
                  <a:pt x="2765" y="8"/>
                </a:cubicBezTo>
                <a:cubicBezTo>
                  <a:pt x="52" y="842"/>
                  <a:pt x="52" y="842"/>
                  <a:pt x="52" y="842"/>
                </a:cubicBezTo>
                <a:cubicBezTo>
                  <a:pt x="24" y="852"/>
                  <a:pt x="4" y="877"/>
                  <a:pt x="2" y="906"/>
                </a:cubicBezTo>
                <a:cubicBezTo>
                  <a:pt x="0" y="935"/>
                  <a:pt x="17" y="963"/>
                  <a:pt x="44" y="976"/>
                </a:cubicBezTo>
                <a:cubicBezTo>
                  <a:pt x="994" y="1432"/>
                  <a:pt x="994" y="1432"/>
                  <a:pt x="994" y="1432"/>
                </a:cubicBezTo>
                <a:cubicBezTo>
                  <a:pt x="979" y="1885"/>
                  <a:pt x="979" y="1885"/>
                  <a:pt x="979" y="1885"/>
                </a:cubicBezTo>
                <a:cubicBezTo>
                  <a:pt x="978" y="1913"/>
                  <a:pt x="993" y="1938"/>
                  <a:pt x="1018" y="1951"/>
                </a:cubicBezTo>
                <a:cubicBezTo>
                  <a:pt x="1043" y="1964"/>
                  <a:pt x="1073" y="1963"/>
                  <a:pt x="1096" y="1947"/>
                </a:cubicBezTo>
                <a:cubicBezTo>
                  <a:pt x="1525" y="1725"/>
                  <a:pt x="1525" y="1725"/>
                  <a:pt x="1525" y="1725"/>
                </a:cubicBezTo>
                <a:cubicBezTo>
                  <a:pt x="1559" y="1702"/>
                  <a:pt x="1567" y="1656"/>
                  <a:pt x="1544" y="1624"/>
                </a:cubicBezTo>
                <a:cubicBezTo>
                  <a:pt x="1520" y="1591"/>
                  <a:pt x="1474" y="1583"/>
                  <a:pt x="1440" y="1606"/>
                </a:cubicBezTo>
                <a:cubicBezTo>
                  <a:pt x="1133" y="1745"/>
                  <a:pt x="1133" y="1745"/>
                  <a:pt x="1133" y="1745"/>
                </a:cubicBezTo>
                <a:cubicBezTo>
                  <a:pt x="1144" y="1390"/>
                  <a:pt x="1144" y="1390"/>
                  <a:pt x="1144" y="1390"/>
                </a:cubicBezTo>
                <a:cubicBezTo>
                  <a:pt x="1145" y="1361"/>
                  <a:pt x="1129" y="1335"/>
                  <a:pt x="1102" y="1322"/>
                </a:cubicBezTo>
                <a:cubicBezTo>
                  <a:pt x="269" y="922"/>
                  <a:pt x="269" y="922"/>
                  <a:pt x="269" y="922"/>
                </a:cubicBezTo>
                <a:cubicBezTo>
                  <a:pt x="2705" y="183"/>
                  <a:pt x="2705" y="183"/>
                  <a:pt x="2705" y="183"/>
                </a:cubicBezTo>
                <a:cubicBezTo>
                  <a:pt x="2452" y="2099"/>
                  <a:pt x="2452" y="2099"/>
                  <a:pt x="2452" y="2099"/>
                </a:cubicBezTo>
                <a:cubicBezTo>
                  <a:pt x="1810" y="1718"/>
                  <a:pt x="1810" y="1718"/>
                  <a:pt x="1810" y="1718"/>
                </a:cubicBezTo>
                <a:cubicBezTo>
                  <a:pt x="1774" y="1697"/>
                  <a:pt x="1728" y="1709"/>
                  <a:pt x="1708" y="1743"/>
                </a:cubicBezTo>
                <a:cubicBezTo>
                  <a:pt x="1687" y="1778"/>
                  <a:pt x="1698" y="1822"/>
                  <a:pt x="1734" y="1843"/>
                </a:cubicBezTo>
                <a:cubicBezTo>
                  <a:pt x="2478" y="2283"/>
                  <a:pt x="2478" y="2283"/>
                  <a:pt x="2478" y="2283"/>
                </a:cubicBezTo>
                <a:cubicBezTo>
                  <a:pt x="2489" y="2290"/>
                  <a:pt x="2502" y="2293"/>
                  <a:pt x="2516" y="2293"/>
                </a:cubicBezTo>
                <a:cubicBezTo>
                  <a:pt x="2527" y="2293"/>
                  <a:pt x="2539" y="2290"/>
                  <a:pt x="2550" y="2285"/>
                </a:cubicBezTo>
                <a:cubicBezTo>
                  <a:pt x="2572" y="2274"/>
                  <a:pt x="2588" y="2252"/>
                  <a:pt x="2590" y="2227"/>
                </a:cubicBezTo>
                <a:cubicBezTo>
                  <a:pt x="2864" y="83"/>
                  <a:pt x="2864" y="83"/>
                  <a:pt x="2864" y="83"/>
                </a:cubicBezTo>
                <a:cubicBezTo>
                  <a:pt x="2867" y="59"/>
                  <a:pt x="2856" y="35"/>
                  <a:pt x="2836" y="19"/>
                </a:cubicBezTo>
                <a:cubicBezTo>
                  <a:pt x="2836" y="19"/>
                  <a:pt x="2836" y="19"/>
                  <a:pt x="2836" y="19"/>
                </a:cubicBezTo>
                <a:close/>
                <a:moveTo>
                  <a:pt x="2515" y="388"/>
                </a:moveTo>
                <a:cubicBezTo>
                  <a:pt x="2486" y="359"/>
                  <a:pt x="2439" y="359"/>
                  <a:pt x="2410" y="388"/>
                </a:cubicBezTo>
                <a:cubicBezTo>
                  <a:pt x="1311" y="1324"/>
                  <a:pt x="1311" y="1324"/>
                  <a:pt x="1311" y="1324"/>
                </a:cubicBezTo>
                <a:cubicBezTo>
                  <a:pt x="1282" y="1352"/>
                  <a:pt x="1282" y="1398"/>
                  <a:pt x="1311" y="1427"/>
                </a:cubicBezTo>
                <a:cubicBezTo>
                  <a:pt x="1325" y="1441"/>
                  <a:pt x="1344" y="1448"/>
                  <a:pt x="1363" y="1448"/>
                </a:cubicBezTo>
                <a:cubicBezTo>
                  <a:pt x="1383" y="1448"/>
                  <a:pt x="1402" y="1441"/>
                  <a:pt x="1416" y="1427"/>
                </a:cubicBezTo>
                <a:cubicBezTo>
                  <a:pt x="2515" y="490"/>
                  <a:pt x="2515" y="490"/>
                  <a:pt x="2515" y="490"/>
                </a:cubicBezTo>
                <a:cubicBezTo>
                  <a:pt x="2544" y="462"/>
                  <a:pt x="2544" y="416"/>
                  <a:pt x="2515" y="388"/>
                </a:cubicBezTo>
                <a:cubicBezTo>
                  <a:pt x="2515" y="388"/>
                  <a:pt x="2515" y="388"/>
                  <a:pt x="2515" y="388"/>
                </a:cubicBezTo>
                <a:close/>
                <a:moveTo>
                  <a:pt x="2515" y="388"/>
                </a:moveTo>
                <a:cubicBezTo>
                  <a:pt x="2515" y="388"/>
                  <a:pt x="2515" y="388"/>
                  <a:pt x="2515" y="388"/>
                </a:cubicBez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52" name="Group 12"/>
          <p:cNvGrpSpPr>
            <a:grpSpLocks noChangeAspect="1"/>
          </p:cNvGrpSpPr>
          <p:nvPr/>
        </p:nvGrpSpPr>
        <p:grpSpPr bwMode="auto">
          <a:xfrm>
            <a:off x="1672623" y="4074800"/>
            <a:ext cx="727200" cy="760087"/>
            <a:chOff x="1393" y="-398"/>
            <a:chExt cx="4909" cy="5131"/>
          </a:xfrm>
          <a:solidFill>
            <a:schemeClr val="bg1">
              <a:lumMod val="85000"/>
            </a:schemeClr>
          </a:solidFill>
        </p:grpSpPr>
        <p:sp>
          <p:nvSpPr>
            <p:cNvPr id="54" name="Freeform 13"/>
            <p:cNvSpPr>
              <a:spLocks noEditPoints="1"/>
            </p:cNvSpPr>
            <p:nvPr/>
          </p:nvSpPr>
          <p:spPr bwMode="auto">
            <a:xfrm>
              <a:off x="1393" y="-398"/>
              <a:ext cx="4909" cy="5131"/>
            </a:xfrm>
            <a:custGeom>
              <a:avLst/>
              <a:gdLst>
                <a:gd name="T0" fmla="*/ 2829 w 2868"/>
                <a:gd name="T1" fmla="*/ 2816 h 2993"/>
                <a:gd name="T2" fmla="*/ 2270 w 2868"/>
                <a:gd name="T3" fmla="*/ 2257 h 2993"/>
                <a:gd name="T4" fmla="*/ 2268 w 2868"/>
                <a:gd name="T5" fmla="*/ 2256 h 2993"/>
                <a:gd name="T6" fmla="*/ 2650 w 2868"/>
                <a:gd name="T7" fmla="*/ 1325 h 2993"/>
                <a:gd name="T8" fmla="*/ 1325 w 2868"/>
                <a:gd name="T9" fmla="*/ 0 h 2993"/>
                <a:gd name="T10" fmla="*/ 0 w 2868"/>
                <a:gd name="T11" fmla="*/ 1325 h 2993"/>
                <a:gd name="T12" fmla="*/ 1325 w 2868"/>
                <a:gd name="T13" fmla="*/ 2651 h 2993"/>
                <a:gd name="T14" fmla="*/ 2121 w 2868"/>
                <a:gd name="T15" fmla="*/ 2383 h 2993"/>
                <a:gd name="T16" fmla="*/ 2131 w 2868"/>
                <a:gd name="T17" fmla="*/ 2396 h 2993"/>
                <a:gd name="T18" fmla="*/ 2691 w 2868"/>
                <a:gd name="T19" fmla="*/ 2955 h 2993"/>
                <a:gd name="T20" fmla="*/ 2829 w 2868"/>
                <a:gd name="T21" fmla="*/ 2955 h 2993"/>
                <a:gd name="T22" fmla="*/ 2829 w 2868"/>
                <a:gd name="T23" fmla="*/ 2816 h 2993"/>
                <a:gd name="T24" fmla="*/ 1325 w 2868"/>
                <a:gd name="T25" fmla="*/ 2508 h 2993"/>
                <a:gd name="T26" fmla="*/ 143 w 2868"/>
                <a:gd name="T27" fmla="*/ 1325 h 2993"/>
                <a:gd name="T28" fmla="*/ 1325 w 2868"/>
                <a:gd name="T29" fmla="*/ 143 h 2993"/>
                <a:gd name="T30" fmla="*/ 2508 w 2868"/>
                <a:gd name="T31" fmla="*/ 1325 h 2993"/>
                <a:gd name="T32" fmla="*/ 1325 w 2868"/>
                <a:gd name="T33" fmla="*/ 2508 h 2993"/>
                <a:gd name="T34" fmla="*/ 1325 w 2868"/>
                <a:gd name="T35" fmla="*/ 2508 h 2993"/>
                <a:gd name="T36" fmla="*/ 1325 w 2868"/>
                <a:gd name="T37" fmla="*/ 2508 h 29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68" h="2993">
                  <a:moveTo>
                    <a:pt x="2829" y="2816"/>
                  </a:moveTo>
                  <a:cubicBezTo>
                    <a:pt x="2270" y="2257"/>
                    <a:pt x="2270" y="2257"/>
                    <a:pt x="2270" y="2257"/>
                  </a:cubicBezTo>
                  <a:cubicBezTo>
                    <a:pt x="2269" y="2256"/>
                    <a:pt x="2268" y="2256"/>
                    <a:pt x="2268" y="2256"/>
                  </a:cubicBezTo>
                  <a:cubicBezTo>
                    <a:pt x="2504" y="2017"/>
                    <a:pt x="2650" y="1688"/>
                    <a:pt x="2650" y="1325"/>
                  </a:cubicBezTo>
                  <a:cubicBezTo>
                    <a:pt x="2650" y="593"/>
                    <a:pt x="2057" y="0"/>
                    <a:pt x="1325" y="0"/>
                  </a:cubicBezTo>
                  <a:cubicBezTo>
                    <a:pt x="593" y="0"/>
                    <a:pt x="0" y="593"/>
                    <a:pt x="0" y="1325"/>
                  </a:cubicBezTo>
                  <a:cubicBezTo>
                    <a:pt x="0" y="2057"/>
                    <a:pt x="593" y="2651"/>
                    <a:pt x="1325" y="2651"/>
                  </a:cubicBezTo>
                  <a:cubicBezTo>
                    <a:pt x="1625" y="2651"/>
                    <a:pt x="1900" y="2550"/>
                    <a:pt x="2121" y="2383"/>
                  </a:cubicBezTo>
                  <a:cubicBezTo>
                    <a:pt x="2124" y="2388"/>
                    <a:pt x="2127" y="2392"/>
                    <a:pt x="2131" y="2396"/>
                  </a:cubicBezTo>
                  <a:cubicBezTo>
                    <a:pt x="2691" y="2955"/>
                    <a:pt x="2691" y="2955"/>
                    <a:pt x="2691" y="2955"/>
                  </a:cubicBezTo>
                  <a:cubicBezTo>
                    <a:pt x="2729" y="2993"/>
                    <a:pt x="2791" y="2993"/>
                    <a:pt x="2829" y="2955"/>
                  </a:cubicBezTo>
                  <a:cubicBezTo>
                    <a:pt x="2868" y="2917"/>
                    <a:pt x="2868" y="2855"/>
                    <a:pt x="2829" y="2816"/>
                  </a:cubicBezTo>
                  <a:close/>
                  <a:moveTo>
                    <a:pt x="1325" y="2508"/>
                  </a:moveTo>
                  <a:cubicBezTo>
                    <a:pt x="672" y="2508"/>
                    <a:pt x="143" y="1978"/>
                    <a:pt x="143" y="1325"/>
                  </a:cubicBezTo>
                  <a:cubicBezTo>
                    <a:pt x="143" y="672"/>
                    <a:pt x="672" y="143"/>
                    <a:pt x="1325" y="143"/>
                  </a:cubicBezTo>
                  <a:cubicBezTo>
                    <a:pt x="1978" y="143"/>
                    <a:pt x="2508" y="672"/>
                    <a:pt x="2508" y="1325"/>
                  </a:cubicBezTo>
                  <a:cubicBezTo>
                    <a:pt x="2508" y="1978"/>
                    <a:pt x="1978" y="2508"/>
                    <a:pt x="1325" y="2508"/>
                  </a:cubicBezTo>
                  <a:close/>
                  <a:moveTo>
                    <a:pt x="1325" y="2508"/>
                  </a:moveTo>
                  <a:cubicBezTo>
                    <a:pt x="1325" y="2508"/>
                    <a:pt x="1325" y="2508"/>
                    <a:pt x="1325" y="250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4"/>
            <p:cNvSpPr>
              <a:spLocks noEditPoints="1"/>
            </p:cNvSpPr>
            <p:nvPr/>
          </p:nvSpPr>
          <p:spPr bwMode="auto">
            <a:xfrm>
              <a:off x="3921" y="1174"/>
              <a:ext cx="1091" cy="194"/>
            </a:xfrm>
            <a:custGeom>
              <a:avLst/>
              <a:gdLst>
                <a:gd name="T0" fmla="*/ 580 w 637"/>
                <a:gd name="T1" fmla="*/ 0 h 113"/>
                <a:gd name="T2" fmla="*/ 56 w 637"/>
                <a:gd name="T3" fmla="*/ 0 h 113"/>
                <a:gd name="T4" fmla="*/ 0 w 637"/>
                <a:gd name="T5" fmla="*/ 56 h 113"/>
                <a:gd name="T6" fmla="*/ 56 w 637"/>
                <a:gd name="T7" fmla="*/ 113 h 113"/>
                <a:gd name="T8" fmla="*/ 580 w 637"/>
                <a:gd name="T9" fmla="*/ 113 h 113"/>
                <a:gd name="T10" fmla="*/ 637 w 637"/>
                <a:gd name="T11" fmla="*/ 56 h 113"/>
                <a:gd name="T12" fmla="*/ 580 w 637"/>
                <a:gd name="T13" fmla="*/ 0 h 113"/>
                <a:gd name="T14" fmla="*/ 580 w 637"/>
                <a:gd name="T15" fmla="*/ 0 h 113"/>
                <a:gd name="T16" fmla="*/ 580 w 637"/>
                <a:gd name="T1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7" h="113">
                  <a:moveTo>
                    <a:pt x="580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7"/>
                    <a:pt x="25" y="113"/>
                    <a:pt x="56" y="113"/>
                  </a:cubicBezTo>
                  <a:cubicBezTo>
                    <a:pt x="580" y="113"/>
                    <a:pt x="580" y="113"/>
                    <a:pt x="580" y="113"/>
                  </a:cubicBezTo>
                  <a:cubicBezTo>
                    <a:pt x="611" y="113"/>
                    <a:pt x="637" y="87"/>
                    <a:pt x="637" y="56"/>
                  </a:cubicBezTo>
                  <a:cubicBezTo>
                    <a:pt x="637" y="25"/>
                    <a:pt x="611" y="0"/>
                    <a:pt x="580" y="0"/>
                  </a:cubicBezTo>
                  <a:close/>
                  <a:moveTo>
                    <a:pt x="580" y="0"/>
                  </a:moveTo>
                  <a:cubicBezTo>
                    <a:pt x="580" y="0"/>
                    <a:pt x="580" y="0"/>
                    <a:pt x="58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5"/>
            <p:cNvSpPr>
              <a:spLocks noEditPoints="1"/>
            </p:cNvSpPr>
            <p:nvPr/>
          </p:nvSpPr>
          <p:spPr bwMode="auto">
            <a:xfrm>
              <a:off x="3921" y="1798"/>
              <a:ext cx="1091" cy="194"/>
            </a:xfrm>
            <a:custGeom>
              <a:avLst/>
              <a:gdLst>
                <a:gd name="T0" fmla="*/ 580 w 637"/>
                <a:gd name="T1" fmla="*/ 0 h 113"/>
                <a:gd name="T2" fmla="*/ 56 w 637"/>
                <a:gd name="T3" fmla="*/ 0 h 113"/>
                <a:gd name="T4" fmla="*/ 0 w 637"/>
                <a:gd name="T5" fmla="*/ 56 h 113"/>
                <a:gd name="T6" fmla="*/ 56 w 637"/>
                <a:gd name="T7" fmla="*/ 113 h 113"/>
                <a:gd name="T8" fmla="*/ 580 w 637"/>
                <a:gd name="T9" fmla="*/ 113 h 113"/>
                <a:gd name="T10" fmla="*/ 637 w 637"/>
                <a:gd name="T11" fmla="*/ 56 h 113"/>
                <a:gd name="T12" fmla="*/ 580 w 637"/>
                <a:gd name="T13" fmla="*/ 0 h 113"/>
                <a:gd name="T14" fmla="*/ 580 w 637"/>
                <a:gd name="T15" fmla="*/ 0 h 113"/>
                <a:gd name="T16" fmla="*/ 580 w 637"/>
                <a:gd name="T1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7" h="113">
                  <a:moveTo>
                    <a:pt x="580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7"/>
                    <a:pt x="25" y="113"/>
                    <a:pt x="56" y="113"/>
                  </a:cubicBezTo>
                  <a:cubicBezTo>
                    <a:pt x="580" y="113"/>
                    <a:pt x="580" y="113"/>
                    <a:pt x="580" y="113"/>
                  </a:cubicBezTo>
                  <a:cubicBezTo>
                    <a:pt x="611" y="113"/>
                    <a:pt x="637" y="87"/>
                    <a:pt x="637" y="56"/>
                  </a:cubicBezTo>
                  <a:cubicBezTo>
                    <a:pt x="637" y="25"/>
                    <a:pt x="611" y="0"/>
                    <a:pt x="580" y="0"/>
                  </a:cubicBezTo>
                  <a:close/>
                  <a:moveTo>
                    <a:pt x="580" y="0"/>
                  </a:moveTo>
                  <a:cubicBezTo>
                    <a:pt x="580" y="0"/>
                    <a:pt x="580" y="0"/>
                    <a:pt x="58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6"/>
            <p:cNvSpPr>
              <a:spLocks noEditPoints="1"/>
            </p:cNvSpPr>
            <p:nvPr/>
          </p:nvSpPr>
          <p:spPr bwMode="auto">
            <a:xfrm>
              <a:off x="4175" y="2422"/>
              <a:ext cx="837" cy="194"/>
            </a:xfrm>
            <a:custGeom>
              <a:avLst/>
              <a:gdLst>
                <a:gd name="T0" fmla="*/ 432 w 489"/>
                <a:gd name="T1" fmla="*/ 0 h 113"/>
                <a:gd name="T2" fmla="*/ 56 w 489"/>
                <a:gd name="T3" fmla="*/ 0 h 113"/>
                <a:gd name="T4" fmla="*/ 0 w 489"/>
                <a:gd name="T5" fmla="*/ 56 h 113"/>
                <a:gd name="T6" fmla="*/ 56 w 489"/>
                <a:gd name="T7" fmla="*/ 113 h 113"/>
                <a:gd name="T8" fmla="*/ 432 w 489"/>
                <a:gd name="T9" fmla="*/ 113 h 113"/>
                <a:gd name="T10" fmla="*/ 489 w 489"/>
                <a:gd name="T11" fmla="*/ 56 h 113"/>
                <a:gd name="T12" fmla="*/ 432 w 489"/>
                <a:gd name="T13" fmla="*/ 0 h 113"/>
                <a:gd name="T14" fmla="*/ 432 w 489"/>
                <a:gd name="T15" fmla="*/ 0 h 113"/>
                <a:gd name="T16" fmla="*/ 432 w 489"/>
                <a:gd name="T1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9" h="113">
                  <a:moveTo>
                    <a:pt x="432" y="0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6"/>
                    <a:pt x="0" y="56"/>
                  </a:cubicBezTo>
                  <a:cubicBezTo>
                    <a:pt x="0" y="87"/>
                    <a:pt x="25" y="113"/>
                    <a:pt x="56" y="113"/>
                  </a:cubicBezTo>
                  <a:cubicBezTo>
                    <a:pt x="432" y="113"/>
                    <a:pt x="432" y="113"/>
                    <a:pt x="432" y="113"/>
                  </a:cubicBezTo>
                  <a:cubicBezTo>
                    <a:pt x="463" y="113"/>
                    <a:pt x="489" y="87"/>
                    <a:pt x="489" y="56"/>
                  </a:cubicBezTo>
                  <a:cubicBezTo>
                    <a:pt x="489" y="26"/>
                    <a:pt x="463" y="0"/>
                    <a:pt x="432" y="0"/>
                  </a:cubicBezTo>
                  <a:close/>
                  <a:moveTo>
                    <a:pt x="432" y="0"/>
                  </a:moveTo>
                  <a:cubicBezTo>
                    <a:pt x="432" y="0"/>
                    <a:pt x="432" y="0"/>
                    <a:pt x="432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7"/>
            <p:cNvSpPr>
              <a:spLocks noEditPoints="1"/>
            </p:cNvSpPr>
            <p:nvPr/>
          </p:nvSpPr>
          <p:spPr bwMode="auto">
            <a:xfrm>
              <a:off x="2377" y="975"/>
              <a:ext cx="1462" cy="1903"/>
            </a:xfrm>
            <a:custGeom>
              <a:avLst/>
              <a:gdLst>
                <a:gd name="T0" fmla="*/ 822 w 854"/>
                <a:gd name="T1" fmla="*/ 806 h 1110"/>
                <a:gd name="T2" fmla="*/ 797 w 854"/>
                <a:gd name="T3" fmla="*/ 750 h 1110"/>
                <a:gd name="T4" fmla="*/ 717 w 854"/>
                <a:gd name="T5" fmla="*/ 641 h 1110"/>
                <a:gd name="T6" fmla="*/ 693 w 854"/>
                <a:gd name="T7" fmla="*/ 621 h 1110"/>
                <a:gd name="T8" fmla="*/ 686 w 854"/>
                <a:gd name="T9" fmla="*/ 387 h 1110"/>
                <a:gd name="T10" fmla="*/ 705 w 854"/>
                <a:gd name="T11" fmla="*/ 292 h 1110"/>
                <a:gd name="T12" fmla="*/ 704 w 854"/>
                <a:gd name="T13" fmla="*/ 256 h 1110"/>
                <a:gd name="T14" fmla="*/ 697 w 854"/>
                <a:gd name="T15" fmla="*/ 218 h 1110"/>
                <a:gd name="T16" fmla="*/ 658 w 854"/>
                <a:gd name="T17" fmla="*/ 127 h 1110"/>
                <a:gd name="T18" fmla="*/ 630 w 854"/>
                <a:gd name="T19" fmla="*/ 92 h 1110"/>
                <a:gd name="T20" fmla="*/ 594 w 854"/>
                <a:gd name="T21" fmla="*/ 58 h 1110"/>
                <a:gd name="T22" fmla="*/ 556 w 854"/>
                <a:gd name="T23" fmla="*/ 34 h 1110"/>
                <a:gd name="T24" fmla="*/ 518 w 854"/>
                <a:gd name="T25" fmla="*/ 17 h 1110"/>
                <a:gd name="T26" fmla="*/ 471 w 854"/>
                <a:gd name="T27" fmla="*/ 4 h 1110"/>
                <a:gd name="T28" fmla="*/ 460 w 854"/>
                <a:gd name="T29" fmla="*/ 2 h 1110"/>
                <a:gd name="T30" fmla="*/ 422 w 854"/>
                <a:gd name="T31" fmla="*/ 0 h 1110"/>
                <a:gd name="T32" fmla="*/ 385 w 854"/>
                <a:gd name="T33" fmla="*/ 2 h 1110"/>
                <a:gd name="T34" fmla="*/ 374 w 854"/>
                <a:gd name="T35" fmla="*/ 4 h 1110"/>
                <a:gd name="T36" fmla="*/ 327 w 854"/>
                <a:gd name="T37" fmla="*/ 17 h 1110"/>
                <a:gd name="T38" fmla="*/ 288 w 854"/>
                <a:gd name="T39" fmla="*/ 34 h 1110"/>
                <a:gd name="T40" fmla="*/ 251 w 854"/>
                <a:gd name="T41" fmla="*/ 58 h 1110"/>
                <a:gd name="T42" fmla="*/ 214 w 854"/>
                <a:gd name="T43" fmla="*/ 92 h 1110"/>
                <a:gd name="T44" fmla="*/ 187 w 854"/>
                <a:gd name="T45" fmla="*/ 127 h 1110"/>
                <a:gd name="T46" fmla="*/ 147 w 854"/>
                <a:gd name="T47" fmla="*/ 218 h 1110"/>
                <a:gd name="T48" fmla="*/ 140 w 854"/>
                <a:gd name="T49" fmla="*/ 256 h 1110"/>
                <a:gd name="T50" fmla="*/ 140 w 854"/>
                <a:gd name="T51" fmla="*/ 292 h 1110"/>
                <a:gd name="T52" fmla="*/ 158 w 854"/>
                <a:gd name="T53" fmla="*/ 387 h 1110"/>
                <a:gd name="T54" fmla="*/ 151 w 854"/>
                <a:gd name="T55" fmla="*/ 621 h 1110"/>
                <a:gd name="T56" fmla="*/ 128 w 854"/>
                <a:gd name="T57" fmla="*/ 641 h 1110"/>
                <a:gd name="T58" fmla="*/ 47 w 854"/>
                <a:gd name="T59" fmla="*/ 750 h 1110"/>
                <a:gd name="T60" fmla="*/ 22 w 854"/>
                <a:gd name="T61" fmla="*/ 806 h 1110"/>
                <a:gd name="T62" fmla="*/ 5 w 854"/>
                <a:gd name="T63" fmla="*/ 880 h 1110"/>
                <a:gd name="T64" fmla="*/ 0 w 854"/>
                <a:gd name="T65" fmla="*/ 944 h 1110"/>
                <a:gd name="T66" fmla="*/ 222 w 854"/>
                <a:gd name="T67" fmla="*/ 1105 h 1110"/>
                <a:gd name="T68" fmla="*/ 756 w 854"/>
                <a:gd name="T69" fmla="*/ 1077 h 1110"/>
                <a:gd name="T70" fmla="*/ 825 w 854"/>
                <a:gd name="T71" fmla="*/ 820 h 1110"/>
                <a:gd name="T72" fmla="*/ 224 w 854"/>
                <a:gd name="T73" fmla="*/ 282 h 1110"/>
                <a:gd name="T74" fmla="*/ 620 w 854"/>
                <a:gd name="T75" fmla="*/ 282 h 1110"/>
                <a:gd name="T76" fmla="*/ 422 w 854"/>
                <a:gd name="T77" fmla="*/ 480 h 1110"/>
                <a:gd name="T78" fmla="*/ 224 w 854"/>
                <a:gd name="T79" fmla="*/ 282 h 1110"/>
                <a:gd name="T80" fmla="*/ 429 w 854"/>
                <a:gd name="T81" fmla="*/ 1024 h 1110"/>
                <a:gd name="T82" fmla="*/ 135 w 854"/>
                <a:gd name="T83" fmla="*/ 989 h 1110"/>
                <a:gd name="T84" fmla="*/ 115 w 854"/>
                <a:gd name="T85" fmla="*/ 818 h 1110"/>
                <a:gd name="T86" fmla="*/ 122 w 854"/>
                <a:gd name="T87" fmla="*/ 798 h 1110"/>
                <a:gd name="T88" fmla="*/ 136 w 854"/>
                <a:gd name="T89" fmla="*/ 768 h 1110"/>
                <a:gd name="T90" fmla="*/ 154 w 854"/>
                <a:gd name="T91" fmla="*/ 740 h 1110"/>
                <a:gd name="T92" fmla="*/ 173 w 854"/>
                <a:gd name="T93" fmla="*/ 714 h 1110"/>
                <a:gd name="T94" fmla="*/ 194 w 854"/>
                <a:gd name="T95" fmla="*/ 691 h 1110"/>
                <a:gd name="T96" fmla="*/ 419 w 854"/>
                <a:gd name="T97" fmla="*/ 596 h 1110"/>
                <a:gd name="T98" fmla="*/ 426 w 854"/>
                <a:gd name="T99" fmla="*/ 596 h 1110"/>
                <a:gd name="T100" fmla="*/ 651 w 854"/>
                <a:gd name="T101" fmla="*/ 691 h 1110"/>
                <a:gd name="T102" fmla="*/ 672 w 854"/>
                <a:gd name="T103" fmla="*/ 714 h 1110"/>
                <a:gd name="T104" fmla="*/ 691 w 854"/>
                <a:gd name="T105" fmla="*/ 740 h 1110"/>
                <a:gd name="T106" fmla="*/ 709 w 854"/>
                <a:gd name="T107" fmla="*/ 768 h 1110"/>
                <a:gd name="T108" fmla="*/ 723 w 854"/>
                <a:gd name="T109" fmla="*/ 798 h 1110"/>
                <a:gd name="T110" fmla="*/ 734 w 854"/>
                <a:gd name="T111" fmla="*/ 832 h 1110"/>
                <a:gd name="T112" fmla="*/ 738 w 854"/>
                <a:gd name="T113" fmla="*/ 847 h 1110"/>
                <a:gd name="T114" fmla="*/ 743 w 854"/>
                <a:gd name="T115" fmla="*/ 871 h 1110"/>
                <a:gd name="T116" fmla="*/ 654 w 854"/>
                <a:gd name="T117" fmla="*/ 1012 h 1110"/>
                <a:gd name="T118" fmla="*/ 654 w 854"/>
                <a:gd name="T119" fmla="*/ 1012 h 1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54" h="1110">
                  <a:moveTo>
                    <a:pt x="826" y="820"/>
                  </a:moveTo>
                  <a:cubicBezTo>
                    <a:pt x="824" y="816"/>
                    <a:pt x="824" y="811"/>
                    <a:pt x="822" y="806"/>
                  </a:cubicBezTo>
                  <a:cubicBezTo>
                    <a:pt x="822" y="805"/>
                    <a:pt x="822" y="805"/>
                    <a:pt x="821" y="804"/>
                  </a:cubicBezTo>
                  <a:cubicBezTo>
                    <a:pt x="815" y="785"/>
                    <a:pt x="807" y="767"/>
                    <a:pt x="797" y="750"/>
                  </a:cubicBezTo>
                  <a:cubicBezTo>
                    <a:pt x="796" y="746"/>
                    <a:pt x="794" y="743"/>
                    <a:pt x="792" y="740"/>
                  </a:cubicBezTo>
                  <a:cubicBezTo>
                    <a:pt x="772" y="704"/>
                    <a:pt x="747" y="670"/>
                    <a:pt x="717" y="641"/>
                  </a:cubicBezTo>
                  <a:cubicBezTo>
                    <a:pt x="715" y="639"/>
                    <a:pt x="713" y="638"/>
                    <a:pt x="712" y="636"/>
                  </a:cubicBezTo>
                  <a:cubicBezTo>
                    <a:pt x="707" y="632"/>
                    <a:pt x="694" y="621"/>
                    <a:pt x="693" y="621"/>
                  </a:cubicBezTo>
                  <a:cubicBezTo>
                    <a:pt x="649" y="584"/>
                    <a:pt x="599" y="555"/>
                    <a:pt x="542" y="538"/>
                  </a:cubicBezTo>
                  <a:cubicBezTo>
                    <a:pt x="608" y="509"/>
                    <a:pt x="661" y="457"/>
                    <a:pt x="686" y="387"/>
                  </a:cubicBezTo>
                  <a:cubicBezTo>
                    <a:pt x="697" y="359"/>
                    <a:pt x="702" y="332"/>
                    <a:pt x="704" y="305"/>
                  </a:cubicBezTo>
                  <a:cubicBezTo>
                    <a:pt x="705" y="300"/>
                    <a:pt x="704" y="296"/>
                    <a:pt x="705" y="292"/>
                  </a:cubicBezTo>
                  <a:cubicBezTo>
                    <a:pt x="705" y="282"/>
                    <a:pt x="705" y="272"/>
                    <a:pt x="704" y="262"/>
                  </a:cubicBezTo>
                  <a:cubicBezTo>
                    <a:pt x="704" y="256"/>
                    <a:pt x="704" y="256"/>
                    <a:pt x="704" y="256"/>
                  </a:cubicBezTo>
                  <a:cubicBezTo>
                    <a:pt x="704" y="253"/>
                    <a:pt x="703" y="250"/>
                    <a:pt x="702" y="248"/>
                  </a:cubicBezTo>
                  <a:cubicBezTo>
                    <a:pt x="701" y="237"/>
                    <a:pt x="699" y="227"/>
                    <a:pt x="697" y="218"/>
                  </a:cubicBezTo>
                  <a:cubicBezTo>
                    <a:pt x="696" y="213"/>
                    <a:pt x="695" y="209"/>
                    <a:pt x="694" y="205"/>
                  </a:cubicBezTo>
                  <a:cubicBezTo>
                    <a:pt x="686" y="176"/>
                    <a:pt x="674" y="151"/>
                    <a:pt x="658" y="127"/>
                  </a:cubicBezTo>
                  <a:cubicBezTo>
                    <a:pt x="656" y="124"/>
                    <a:pt x="654" y="122"/>
                    <a:pt x="652" y="120"/>
                  </a:cubicBezTo>
                  <a:cubicBezTo>
                    <a:pt x="645" y="110"/>
                    <a:pt x="638" y="101"/>
                    <a:pt x="630" y="92"/>
                  </a:cubicBezTo>
                  <a:cubicBezTo>
                    <a:pt x="628" y="90"/>
                    <a:pt x="625" y="88"/>
                    <a:pt x="623" y="85"/>
                  </a:cubicBezTo>
                  <a:cubicBezTo>
                    <a:pt x="614" y="76"/>
                    <a:pt x="604" y="66"/>
                    <a:pt x="594" y="58"/>
                  </a:cubicBezTo>
                  <a:cubicBezTo>
                    <a:pt x="593" y="58"/>
                    <a:pt x="592" y="57"/>
                    <a:pt x="591" y="56"/>
                  </a:cubicBezTo>
                  <a:cubicBezTo>
                    <a:pt x="580" y="47"/>
                    <a:pt x="568" y="41"/>
                    <a:pt x="556" y="34"/>
                  </a:cubicBezTo>
                  <a:cubicBezTo>
                    <a:pt x="552" y="31"/>
                    <a:pt x="547" y="30"/>
                    <a:pt x="543" y="27"/>
                  </a:cubicBezTo>
                  <a:cubicBezTo>
                    <a:pt x="535" y="23"/>
                    <a:pt x="526" y="20"/>
                    <a:pt x="518" y="17"/>
                  </a:cubicBezTo>
                  <a:cubicBezTo>
                    <a:pt x="512" y="15"/>
                    <a:pt x="507" y="13"/>
                    <a:pt x="502" y="11"/>
                  </a:cubicBezTo>
                  <a:cubicBezTo>
                    <a:pt x="492" y="8"/>
                    <a:pt x="482" y="6"/>
                    <a:pt x="471" y="4"/>
                  </a:cubicBezTo>
                  <a:cubicBezTo>
                    <a:pt x="468" y="4"/>
                    <a:pt x="465" y="3"/>
                    <a:pt x="462" y="2"/>
                  </a:cubicBezTo>
                  <a:cubicBezTo>
                    <a:pt x="460" y="2"/>
                    <a:pt x="460" y="2"/>
                    <a:pt x="460" y="2"/>
                  </a:cubicBezTo>
                  <a:cubicBezTo>
                    <a:pt x="453" y="1"/>
                    <a:pt x="447" y="1"/>
                    <a:pt x="440" y="1"/>
                  </a:cubicBezTo>
                  <a:cubicBezTo>
                    <a:pt x="435" y="0"/>
                    <a:pt x="428" y="0"/>
                    <a:pt x="422" y="0"/>
                  </a:cubicBezTo>
                  <a:cubicBezTo>
                    <a:pt x="417" y="0"/>
                    <a:pt x="410" y="0"/>
                    <a:pt x="405" y="1"/>
                  </a:cubicBezTo>
                  <a:cubicBezTo>
                    <a:pt x="398" y="2"/>
                    <a:pt x="392" y="2"/>
                    <a:pt x="385" y="2"/>
                  </a:cubicBezTo>
                  <a:cubicBezTo>
                    <a:pt x="382" y="2"/>
                    <a:pt x="382" y="2"/>
                    <a:pt x="382" y="2"/>
                  </a:cubicBezTo>
                  <a:cubicBezTo>
                    <a:pt x="379" y="3"/>
                    <a:pt x="377" y="4"/>
                    <a:pt x="374" y="4"/>
                  </a:cubicBezTo>
                  <a:cubicBezTo>
                    <a:pt x="363" y="6"/>
                    <a:pt x="353" y="8"/>
                    <a:pt x="343" y="11"/>
                  </a:cubicBezTo>
                  <a:cubicBezTo>
                    <a:pt x="338" y="13"/>
                    <a:pt x="332" y="15"/>
                    <a:pt x="327" y="17"/>
                  </a:cubicBezTo>
                  <a:cubicBezTo>
                    <a:pt x="318" y="20"/>
                    <a:pt x="310" y="23"/>
                    <a:pt x="301" y="27"/>
                  </a:cubicBezTo>
                  <a:cubicBezTo>
                    <a:pt x="297" y="30"/>
                    <a:pt x="292" y="31"/>
                    <a:pt x="288" y="34"/>
                  </a:cubicBezTo>
                  <a:cubicBezTo>
                    <a:pt x="276" y="41"/>
                    <a:pt x="264" y="48"/>
                    <a:pt x="253" y="56"/>
                  </a:cubicBezTo>
                  <a:cubicBezTo>
                    <a:pt x="252" y="57"/>
                    <a:pt x="252" y="58"/>
                    <a:pt x="251" y="58"/>
                  </a:cubicBezTo>
                  <a:cubicBezTo>
                    <a:pt x="240" y="66"/>
                    <a:pt x="230" y="76"/>
                    <a:pt x="221" y="85"/>
                  </a:cubicBezTo>
                  <a:cubicBezTo>
                    <a:pt x="219" y="87"/>
                    <a:pt x="217" y="89"/>
                    <a:pt x="214" y="92"/>
                  </a:cubicBezTo>
                  <a:cubicBezTo>
                    <a:pt x="206" y="101"/>
                    <a:pt x="199" y="110"/>
                    <a:pt x="192" y="120"/>
                  </a:cubicBezTo>
                  <a:cubicBezTo>
                    <a:pt x="190" y="122"/>
                    <a:pt x="189" y="124"/>
                    <a:pt x="187" y="127"/>
                  </a:cubicBezTo>
                  <a:cubicBezTo>
                    <a:pt x="171" y="150"/>
                    <a:pt x="159" y="176"/>
                    <a:pt x="151" y="205"/>
                  </a:cubicBezTo>
                  <a:cubicBezTo>
                    <a:pt x="150" y="209"/>
                    <a:pt x="148" y="213"/>
                    <a:pt x="147" y="218"/>
                  </a:cubicBezTo>
                  <a:cubicBezTo>
                    <a:pt x="145" y="227"/>
                    <a:pt x="143" y="237"/>
                    <a:pt x="142" y="248"/>
                  </a:cubicBezTo>
                  <a:cubicBezTo>
                    <a:pt x="142" y="250"/>
                    <a:pt x="141" y="253"/>
                    <a:pt x="140" y="256"/>
                  </a:cubicBezTo>
                  <a:cubicBezTo>
                    <a:pt x="140" y="262"/>
                    <a:pt x="140" y="262"/>
                    <a:pt x="140" y="262"/>
                  </a:cubicBezTo>
                  <a:cubicBezTo>
                    <a:pt x="140" y="272"/>
                    <a:pt x="140" y="282"/>
                    <a:pt x="140" y="292"/>
                  </a:cubicBezTo>
                  <a:cubicBezTo>
                    <a:pt x="140" y="296"/>
                    <a:pt x="140" y="300"/>
                    <a:pt x="140" y="305"/>
                  </a:cubicBezTo>
                  <a:cubicBezTo>
                    <a:pt x="143" y="332"/>
                    <a:pt x="148" y="359"/>
                    <a:pt x="158" y="387"/>
                  </a:cubicBezTo>
                  <a:cubicBezTo>
                    <a:pt x="183" y="457"/>
                    <a:pt x="237" y="508"/>
                    <a:pt x="302" y="538"/>
                  </a:cubicBezTo>
                  <a:cubicBezTo>
                    <a:pt x="246" y="555"/>
                    <a:pt x="195" y="584"/>
                    <a:pt x="151" y="621"/>
                  </a:cubicBezTo>
                  <a:cubicBezTo>
                    <a:pt x="150" y="621"/>
                    <a:pt x="137" y="632"/>
                    <a:pt x="132" y="636"/>
                  </a:cubicBezTo>
                  <a:cubicBezTo>
                    <a:pt x="131" y="638"/>
                    <a:pt x="129" y="639"/>
                    <a:pt x="128" y="641"/>
                  </a:cubicBezTo>
                  <a:cubicBezTo>
                    <a:pt x="97" y="670"/>
                    <a:pt x="72" y="704"/>
                    <a:pt x="52" y="740"/>
                  </a:cubicBezTo>
                  <a:cubicBezTo>
                    <a:pt x="50" y="743"/>
                    <a:pt x="49" y="746"/>
                    <a:pt x="47" y="750"/>
                  </a:cubicBezTo>
                  <a:cubicBezTo>
                    <a:pt x="38" y="767"/>
                    <a:pt x="30" y="785"/>
                    <a:pt x="23" y="804"/>
                  </a:cubicBezTo>
                  <a:cubicBezTo>
                    <a:pt x="23" y="805"/>
                    <a:pt x="23" y="805"/>
                    <a:pt x="22" y="806"/>
                  </a:cubicBezTo>
                  <a:cubicBezTo>
                    <a:pt x="16" y="825"/>
                    <a:pt x="11" y="845"/>
                    <a:pt x="7" y="866"/>
                  </a:cubicBezTo>
                  <a:cubicBezTo>
                    <a:pt x="6" y="871"/>
                    <a:pt x="6" y="875"/>
                    <a:pt x="5" y="880"/>
                  </a:cubicBezTo>
                  <a:cubicBezTo>
                    <a:pt x="2" y="901"/>
                    <a:pt x="0" y="912"/>
                    <a:pt x="0" y="943"/>
                  </a:cubicBezTo>
                  <a:cubicBezTo>
                    <a:pt x="0" y="944"/>
                    <a:pt x="0" y="944"/>
                    <a:pt x="0" y="944"/>
                  </a:cubicBezTo>
                  <a:cubicBezTo>
                    <a:pt x="3" y="991"/>
                    <a:pt x="27" y="1031"/>
                    <a:pt x="48" y="1048"/>
                  </a:cubicBezTo>
                  <a:cubicBezTo>
                    <a:pt x="104" y="1097"/>
                    <a:pt x="150" y="1098"/>
                    <a:pt x="222" y="1105"/>
                  </a:cubicBezTo>
                  <a:cubicBezTo>
                    <a:pt x="280" y="1110"/>
                    <a:pt x="303" y="1107"/>
                    <a:pt x="432" y="1105"/>
                  </a:cubicBezTo>
                  <a:cubicBezTo>
                    <a:pt x="590" y="1102"/>
                    <a:pt x="708" y="1097"/>
                    <a:pt x="756" y="1077"/>
                  </a:cubicBezTo>
                  <a:cubicBezTo>
                    <a:pt x="813" y="1054"/>
                    <a:pt x="854" y="996"/>
                    <a:pt x="845" y="914"/>
                  </a:cubicBezTo>
                  <a:cubicBezTo>
                    <a:pt x="840" y="873"/>
                    <a:pt x="832" y="841"/>
                    <a:pt x="825" y="820"/>
                  </a:cubicBezTo>
                  <a:lnTo>
                    <a:pt x="826" y="820"/>
                  </a:lnTo>
                  <a:close/>
                  <a:moveTo>
                    <a:pt x="224" y="282"/>
                  </a:moveTo>
                  <a:cubicBezTo>
                    <a:pt x="224" y="172"/>
                    <a:pt x="312" y="84"/>
                    <a:pt x="422" y="84"/>
                  </a:cubicBezTo>
                  <a:cubicBezTo>
                    <a:pt x="531" y="84"/>
                    <a:pt x="620" y="172"/>
                    <a:pt x="620" y="282"/>
                  </a:cubicBezTo>
                  <a:cubicBezTo>
                    <a:pt x="620" y="378"/>
                    <a:pt x="552" y="457"/>
                    <a:pt x="462" y="476"/>
                  </a:cubicBezTo>
                  <a:cubicBezTo>
                    <a:pt x="449" y="479"/>
                    <a:pt x="436" y="480"/>
                    <a:pt x="422" y="480"/>
                  </a:cubicBezTo>
                  <a:cubicBezTo>
                    <a:pt x="408" y="480"/>
                    <a:pt x="395" y="479"/>
                    <a:pt x="382" y="476"/>
                  </a:cubicBezTo>
                  <a:cubicBezTo>
                    <a:pt x="291" y="457"/>
                    <a:pt x="224" y="378"/>
                    <a:pt x="224" y="282"/>
                  </a:cubicBezTo>
                  <a:close/>
                  <a:moveTo>
                    <a:pt x="654" y="1012"/>
                  </a:moveTo>
                  <a:cubicBezTo>
                    <a:pt x="593" y="1021"/>
                    <a:pt x="429" y="1024"/>
                    <a:pt x="429" y="1024"/>
                  </a:cubicBezTo>
                  <a:cubicBezTo>
                    <a:pt x="429" y="1024"/>
                    <a:pt x="310" y="1028"/>
                    <a:pt x="236" y="1020"/>
                  </a:cubicBezTo>
                  <a:cubicBezTo>
                    <a:pt x="165" y="1012"/>
                    <a:pt x="159" y="1005"/>
                    <a:pt x="135" y="989"/>
                  </a:cubicBezTo>
                  <a:cubicBezTo>
                    <a:pt x="102" y="966"/>
                    <a:pt x="100" y="930"/>
                    <a:pt x="100" y="901"/>
                  </a:cubicBezTo>
                  <a:cubicBezTo>
                    <a:pt x="100" y="875"/>
                    <a:pt x="112" y="829"/>
                    <a:pt x="115" y="818"/>
                  </a:cubicBezTo>
                  <a:cubicBezTo>
                    <a:pt x="116" y="815"/>
                    <a:pt x="116" y="812"/>
                    <a:pt x="118" y="809"/>
                  </a:cubicBezTo>
                  <a:cubicBezTo>
                    <a:pt x="119" y="805"/>
                    <a:pt x="120" y="802"/>
                    <a:pt x="122" y="798"/>
                  </a:cubicBezTo>
                  <a:cubicBezTo>
                    <a:pt x="124" y="793"/>
                    <a:pt x="127" y="786"/>
                    <a:pt x="130" y="781"/>
                  </a:cubicBezTo>
                  <a:cubicBezTo>
                    <a:pt x="132" y="776"/>
                    <a:pt x="134" y="772"/>
                    <a:pt x="136" y="768"/>
                  </a:cubicBezTo>
                  <a:cubicBezTo>
                    <a:pt x="139" y="763"/>
                    <a:pt x="142" y="758"/>
                    <a:pt x="144" y="754"/>
                  </a:cubicBezTo>
                  <a:cubicBezTo>
                    <a:pt x="147" y="749"/>
                    <a:pt x="150" y="745"/>
                    <a:pt x="154" y="740"/>
                  </a:cubicBezTo>
                  <a:cubicBezTo>
                    <a:pt x="156" y="736"/>
                    <a:pt x="159" y="732"/>
                    <a:pt x="162" y="728"/>
                  </a:cubicBezTo>
                  <a:cubicBezTo>
                    <a:pt x="165" y="723"/>
                    <a:pt x="169" y="719"/>
                    <a:pt x="173" y="714"/>
                  </a:cubicBezTo>
                  <a:cubicBezTo>
                    <a:pt x="175" y="711"/>
                    <a:pt x="178" y="707"/>
                    <a:pt x="181" y="704"/>
                  </a:cubicBezTo>
                  <a:cubicBezTo>
                    <a:pt x="185" y="699"/>
                    <a:pt x="189" y="695"/>
                    <a:pt x="194" y="691"/>
                  </a:cubicBezTo>
                  <a:cubicBezTo>
                    <a:pt x="197" y="687"/>
                    <a:pt x="200" y="684"/>
                    <a:pt x="204" y="681"/>
                  </a:cubicBezTo>
                  <a:cubicBezTo>
                    <a:pt x="260" y="629"/>
                    <a:pt x="336" y="597"/>
                    <a:pt x="419" y="596"/>
                  </a:cubicBezTo>
                  <a:cubicBezTo>
                    <a:pt x="422" y="596"/>
                    <a:pt x="422" y="596"/>
                    <a:pt x="422" y="596"/>
                  </a:cubicBezTo>
                  <a:cubicBezTo>
                    <a:pt x="426" y="596"/>
                    <a:pt x="426" y="596"/>
                    <a:pt x="426" y="596"/>
                  </a:cubicBezTo>
                  <a:cubicBezTo>
                    <a:pt x="509" y="597"/>
                    <a:pt x="584" y="629"/>
                    <a:pt x="641" y="681"/>
                  </a:cubicBezTo>
                  <a:cubicBezTo>
                    <a:pt x="645" y="684"/>
                    <a:pt x="648" y="688"/>
                    <a:pt x="651" y="691"/>
                  </a:cubicBezTo>
                  <a:cubicBezTo>
                    <a:pt x="655" y="695"/>
                    <a:pt x="660" y="699"/>
                    <a:pt x="664" y="704"/>
                  </a:cubicBezTo>
                  <a:cubicBezTo>
                    <a:pt x="667" y="707"/>
                    <a:pt x="670" y="711"/>
                    <a:pt x="672" y="714"/>
                  </a:cubicBezTo>
                  <a:cubicBezTo>
                    <a:pt x="676" y="719"/>
                    <a:pt x="680" y="723"/>
                    <a:pt x="683" y="728"/>
                  </a:cubicBezTo>
                  <a:cubicBezTo>
                    <a:pt x="686" y="732"/>
                    <a:pt x="689" y="736"/>
                    <a:pt x="691" y="740"/>
                  </a:cubicBezTo>
                  <a:cubicBezTo>
                    <a:pt x="694" y="745"/>
                    <a:pt x="698" y="749"/>
                    <a:pt x="701" y="754"/>
                  </a:cubicBezTo>
                  <a:cubicBezTo>
                    <a:pt x="703" y="758"/>
                    <a:pt x="706" y="763"/>
                    <a:pt x="709" y="768"/>
                  </a:cubicBezTo>
                  <a:cubicBezTo>
                    <a:pt x="711" y="772"/>
                    <a:pt x="713" y="777"/>
                    <a:pt x="715" y="781"/>
                  </a:cubicBezTo>
                  <a:cubicBezTo>
                    <a:pt x="718" y="786"/>
                    <a:pt x="721" y="793"/>
                    <a:pt x="723" y="798"/>
                  </a:cubicBezTo>
                  <a:cubicBezTo>
                    <a:pt x="725" y="802"/>
                    <a:pt x="726" y="805"/>
                    <a:pt x="727" y="809"/>
                  </a:cubicBezTo>
                  <a:cubicBezTo>
                    <a:pt x="730" y="817"/>
                    <a:pt x="733" y="824"/>
                    <a:pt x="734" y="832"/>
                  </a:cubicBezTo>
                  <a:cubicBezTo>
                    <a:pt x="734" y="832"/>
                    <a:pt x="734" y="832"/>
                    <a:pt x="734" y="832"/>
                  </a:cubicBezTo>
                  <a:cubicBezTo>
                    <a:pt x="735" y="836"/>
                    <a:pt x="737" y="841"/>
                    <a:pt x="738" y="847"/>
                  </a:cubicBezTo>
                  <a:cubicBezTo>
                    <a:pt x="740" y="853"/>
                    <a:pt x="741" y="860"/>
                    <a:pt x="742" y="867"/>
                  </a:cubicBezTo>
                  <a:cubicBezTo>
                    <a:pt x="742" y="868"/>
                    <a:pt x="743" y="870"/>
                    <a:pt x="743" y="871"/>
                  </a:cubicBezTo>
                  <a:cubicBezTo>
                    <a:pt x="745" y="882"/>
                    <a:pt x="749" y="902"/>
                    <a:pt x="748" y="916"/>
                  </a:cubicBezTo>
                  <a:cubicBezTo>
                    <a:pt x="745" y="946"/>
                    <a:pt x="737" y="1000"/>
                    <a:pt x="654" y="1012"/>
                  </a:cubicBezTo>
                  <a:close/>
                  <a:moveTo>
                    <a:pt x="654" y="1012"/>
                  </a:moveTo>
                  <a:cubicBezTo>
                    <a:pt x="654" y="1012"/>
                    <a:pt x="654" y="1012"/>
                    <a:pt x="654" y="10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61" name="矩形 60"/>
          <p:cNvSpPr/>
          <p:nvPr/>
        </p:nvSpPr>
        <p:spPr>
          <a:xfrm>
            <a:off x="894109" y="5135751"/>
            <a:ext cx="2226127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4951807" y="2893573"/>
            <a:ext cx="2226127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9046937" y="2893573"/>
            <a:ext cx="2226127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9046937" y="5135751"/>
            <a:ext cx="2226127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951807" y="5135751"/>
            <a:ext cx="2226127" cy="891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改進建議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D3D3D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rgbClr val="D3D3D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6628921" y="852131"/>
            <a:ext cx="3612088" cy="873754"/>
            <a:chOff x="6628921" y="852131"/>
            <a:chExt cx="3612088" cy="873754"/>
          </a:xfrm>
        </p:grpSpPr>
        <p:sp>
          <p:nvSpPr>
            <p:cNvPr id="93" name="矩形 92"/>
            <p:cNvSpPr/>
            <p:nvPr/>
          </p:nvSpPr>
          <p:spPr>
            <a:xfrm>
              <a:off x="7583531" y="852131"/>
              <a:ext cx="1813559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32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工作概況</a:t>
              </a:r>
              <a:endPara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7697834" y="1356553"/>
              <a:ext cx="2543175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Summary of the work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6628921" y="852131"/>
              <a:ext cx="873754" cy="873754"/>
              <a:chOff x="6081916" y="852131"/>
              <a:chExt cx="873754" cy="873754"/>
            </a:xfrm>
          </p:grpSpPr>
          <p:sp>
            <p:nvSpPr>
              <p:cNvPr id="2" name="菱形 1"/>
              <p:cNvSpPr/>
              <p:nvPr/>
            </p:nvSpPr>
            <p:spPr>
              <a:xfrm>
                <a:off x="6081916" y="852131"/>
                <a:ext cx="873754" cy="873754"/>
              </a:xfrm>
              <a:prstGeom prst="diamond">
                <a:avLst/>
              </a:prstGeom>
              <a:noFill/>
              <a:ln w="730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01</a:t>
                </a:r>
                <a:endParaRPr lang="zh-CN" altLang="en-US" dirty="0"/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6252579" y="1088953"/>
                <a:ext cx="532428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7373709" y="2354329"/>
            <a:ext cx="3722359" cy="888926"/>
            <a:chOff x="7011759" y="2354329"/>
            <a:chExt cx="3722359" cy="888926"/>
          </a:xfrm>
        </p:grpSpPr>
        <p:sp>
          <p:nvSpPr>
            <p:cNvPr id="92" name="矩形 91"/>
            <p:cNvSpPr/>
            <p:nvPr/>
          </p:nvSpPr>
          <p:spPr>
            <a:xfrm>
              <a:off x="8035184" y="2384214"/>
              <a:ext cx="1943429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32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經驗教訓</a:t>
              </a:r>
              <a:endPara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8133158" y="2874955"/>
              <a:ext cx="260096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Experience and lesson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7011759" y="2354329"/>
              <a:ext cx="873754" cy="873754"/>
              <a:chOff x="6081916" y="852131"/>
              <a:chExt cx="873754" cy="873754"/>
            </a:xfrm>
          </p:grpSpPr>
          <p:sp>
            <p:nvSpPr>
              <p:cNvPr id="28" name="菱形 27"/>
              <p:cNvSpPr/>
              <p:nvPr/>
            </p:nvSpPr>
            <p:spPr>
              <a:xfrm>
                <a:off x="6081916" y="852131"/>
                <a:ext cx="873754" cy="873754"/>
              </a:xfrm>
              <a:prstGeom prst="diamond">
                <a:avLst/>
              </a:prstGeom>
              <a:noFill/>
              <a:ln w="730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01</a:t>
                </a:r>
                <a:endParaRPr lang="zh-CN" altLang="en-US" dirty="0"/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6252579" y="1088953"/>
                <a:ext cx="532428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7373709" y="3909457"/>
            <a:ext cx="2820219" cy="927257"/>
            <a:chOff x="7430859" y="3909457"/>
            <a:chExt cx="2820219" cy="927257"/>
          </a:xfrm>
        </p:grpSpPr>
        <p:sp>
          <p:nvSpPr>
            <p:cNvPr id="91" name="矩形 90"/>
            <p:cNvSpPr/>
            <p:nvPr/>
          </p:nvSpPr>
          <p:spPr>
            <a:xfrm>
              <a:off x="8441312" y="3916297"/>
              <a:ext cx="1809766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32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階段計畫</a:t>
              </a:r>
              <a:endPara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8569223" y="4468414"/>
              <a:ext cx="1336040" cy="3683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Stage plan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7430859" y="3909457"/>
              <a:ext cx="873754" cy="873754"/>
              <a:chOff x="6081916" y="852131"/>
              <a:chExt cx="873754" cy="873754"/>
            </a:xfrm>
          </p:grpSpPr>
          <p:sp>
            <p:nvSpPr>
              <p:cNvPr id="31" name="菱形 30"/>
              <p:cNvSpPr/>
              <p:nvPr/>
            </p:nvSpPr>
            <p:spPr>
              <a:xfrm>
                <a:off x="6081916" y="852131"/>
                <a:ext cx="873754" cy="873754"/>
              </a:xfrm>
              <a:prstGeom prst="diamond">
                <a:avLst/>
              </a:prstGeom>
              <a:noFill/>
              <a:ln w="730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01</a:t>
                </a:r>
                <a:endParaRPr lang="zh-CN" altLang="en-US" dirty="0"/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6252579" y="1088953"/>
                <a:ext cx="532428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6628921" y="5387556"/>
            <a:ext cx="4342671" cy="915396"/>
            <a:chOff x="6717212" y="5387556"/>
            <a:chExt cx="4342671" cy="915396"/>
          </a:xfrm>
        </p:grpSpPr>
        <p:sp>
          <p:nvSpPr>
            <p:cNvPr id="90" name="矩形 89"/>
            <p:cNvSpPr/>
            <p:nvPr/>
          </p:nvSpPr>
          <p:spPr>
            <a:xfrm>
              <a:off x="7683292" y="5448381"/>
              <a:ext cx="1814486" cy="5835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sz="32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意見建議</a:t>
              </a:r>
              <a:endParaRPr lang="zh-CN" altLang="en-US" sz="32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792153" y="5934652"/>
              <a:ext cx="3267730" cy="36830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Comments and suggestions</a:t>
              </a:r>
              <a:endPara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6717212" y="5387556"/>
              <a:ext cx="873754" cy="873754"/>
              <a:chOff x="6081916" y="852131"/>
              <a:chExt cx="873754" cy="873754"/>
            </a:xfrm>
          </p:grpSpPr>
          <p:sp>
            <p:nvSpPr>
              <p:cNvPr id="34" name="菱形 33"/>
              <p:cNvSpPr/>
              <p:nvPr/>
            </p:nvSpPr>
            <p:spPr>
              <a:xfrm>
                <a:off x="6081916" y="852131"/>
                <a:ext cx="873754" cy="873754"/>
              </a:xfrm>
              <a:prstGeom prst="diamond">
                <a:avLst/>
              </a:prstGeom>
              <a:noFill/>
              <a:ln w="73025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01</a:t>
                </a:r>
                <a:endParaRPr lang="zh-CN" altLang="en-US" dirty="0"/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6252579" y="1088953"/>
                <a:ext cx="532428" cy="398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b="1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  <a:endParaRPr lang="zh-CN" altLang="en-US" sz="20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pic>
        <p:nvPicPr>
          <p:cNvPr id="41" name="图片 40"/>
          <p:cNvPicPr>
            <a:picLocks noChangeAspect="1"/>
          </p:cNvPicPr>
          <p:nvPr/>
        </p:nvPicPr>
        <p:blipFill rotWithShape="1"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4" r="35311"/>
          <a:stretch>
            <a:fillRect/>
          </a:stretch>
        </p:blipFill>
        <p:spPr>
          <a:xfrm>
            <a:off x="-3640" y="0"/>
            <a:ext cx="6311568" cy="6858000"/>
          </a:xfrm>
          <a:custGeom>
            <a:avLst/>
            <a:gdLst>
              <a:gd name="connsiteX0" fmla="*/ 0 w 6311568"/>
              <a:gd name="connsiteY0" fmla="*/ 0 h 6858000"/>
              <a:gd name="connsiteX1" fmla="*/ 4674229 w 6311568"/>
              <a:gd name="connsiteY1" fmla="*/ 0 h 6858000"/>
              <a:gd name="connsiteX2" fmla="*/ 6311568 w 6311568"/>
              <a:gd name="connsiteY2" fmla="*/ 3429000 h 6858000"/>
              <a:gd name="connsiteX3" fmla="*/ 4674229 w 6311568"/>
              <a:gd name="connsiteY3" fmla="*/ 6858000 h 6858000"/>
              <a:gd name="connsiteX4" fmla="*/ 0 w 6311568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1568" h="6858000">
                <a:moveTo>
                  <a:pt x="0" y="0"/>
                </a:moveTo>
                <a:lnTo>
                  <a:pt x="4674229" y="0"/>
                </a:lnTo>
                <a:lnTo>
                  <a:pt x="6311568" y="3429000"/>
                </a:lnTo>
                <a:lnTo>
                  <a:pt x="467422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0" name="任意多边形 39"/>
          <p:cNvSpPr/>
          <p:nvPr/>
        </p:nvSpPr>
        <p:spPr>
          <a:xfrm>
            <a:off x="-13569" y="0"/>
            <a:ext cx="6311568" cy="6858000"/>
          </a:xfrm>
          <a:custGeom>
            <a:avLst/>
            <a:gdLst>
              <a:gd name="connsiteX0" fmla="*/ 0 w 6311568"/>
              <a:gd name="connsiteY0" fmla="*/ 0 h 6858000"/>
              <a:gd name="connsiteX1" fmla="*/ 4674229 w 6311568"/>
              <a:gd name="connsiteY1" fmla="*/ 0 h 6858000"/>
              <a:gd name="connsiteX2" fmla="*/ 6311568 w 6311568"/>
              <a:gd name="connsiteY2" fmla="*/ 3429000 h 6858000"/>
              <a:gd name="connsiteX3" fmla="*/ 4674229 w 6311568"/>
              <a:gd name="connsiteY3" fmla="*/ 6858000 h 6858000"/>
              <a:gd name="connsiteX4" fmla="*/ 0 w 6311568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11568" h="6858000">
                <a:moveTo>
                  <a:pt x="0" y="0"/>
                </a:moveTo>
                <a:lnTo>
                  <a:pt x="4674229" y="0"/>
                </a:lnTo>
                <a:lnTo>
                  <a:pt x="6311568" y="3429000"/>
                </a:lnTo>
                <a:lnTo>
                  <a:pt x="46742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801402" y="2223030"/>
            <a:ext cx="6282169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96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835754" y="2895001"/>
            <a:ext cx="486727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8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9" b="13077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208329" cy="6874329"/>
          </a:xfrm>
          <a:prstGeom prst="rect">
            <a:avLst/>
          </a:prstGeom>
          <a:solidFill>
            <a:srgbClr val="2B2B2B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162300" y="1657350"/>
            <a:ext cx="5867400" cy="363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5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zh-CN" altLang="en-US" sz="115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80870" y="2976012"/>
            <a:ext cx="2630261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謝謝大家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>
            <a:endCxn id="7" idx="1"/>
          </p:cNvCxnSpPr>
          <p:nvPr/>
        </p:nvCxnSpPr>
        <p:spPr>
          <a:xfrm flipV="1">
            <a:off x="19050" y="3391511"/>
            <a:ext cx="4761820" cy="1464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7411131" y="3383309"/>
            <a:ext cx="478086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5283654" y="2616654"/>
            <a:ext cx="1620000" cy="1620000"/>
          </a:xfrm>
          <a:prstGeom prst="ellipse">
            <a:avLst/>
          </a:prstGeom>
          <a:solidFill>
            <a:srgbClr val="2B2B2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383099" y="3136613"/>
            <a:ext cx="142580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1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70929" y="4651260"/>
            <a:ext cx="2050143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3600" b="1" dirty="0">
                <a:solidFill>
                  <a:srgbClr val="2525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工作概況</a:t>
            </a:r>
            <a:endParaRPr lang="zh-CN" altLang="en-US" sz="3600" b="1" dirty="0">
              <a:solidFill>
                <a:srgbClr val="2525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808628" y="5191211"/>
            <a:ext cx="254317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Summary of the work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776000" y="-891000"/>
            <a:ext cx="8776456" cy="8640000"/>
            <a:chOff x="1776000" y="-891000"/>
            <a:chExt cx="8776456" cy="8640000"/>
          </a:xfrm>
        </p:grpSpPr>
        <p:sp>
          <p:nvSpPr>
            <p:cNvPr id="14" name="椭圆 13"/>
            <p:cNvSpPr/>
            <p:nvPr/>
          </p:nvSpPr>
          <p:spPr>
            <a:xfrm>
              <a:off x="4656000" y="1989000"/>
              <a:ext cx="2880000" cy="288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3936000" y="1269000"/>
              <a:ext cx="4320000" cy="432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3216000" y="549000"/>
              <a:ext cx="5760000" cy="576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2496000" y="-171000"/>
              <a:ext cx="7200000" cy="720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1776000" y="-891000"/>
              <a:ext cx="8640000" cy="864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5976257" y="1779814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7155751" y="2448592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4782049" y="399952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3279728" y="435734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4082367" y="209316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6552813" y="321171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9415875" y="2576040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8680501" y="342747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7882308" y="6081171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2915169" y="5081962"/>
              <a:ext cx="280125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2071499" y="1276134"/>
              <a:ext cx="236722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9598886" y="529508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8124406" y="25508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3894588" y="1145334"/>
              <a:ext cx="187779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7192007" y="1311296"/>
              <a:ext cx="187779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2051512" y="4512567"/>
              <a:ext cx="452346" cy="13703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/>
          </p:nvSpPr>
          <p:spPr>
            <a:xfrm>
              <a:off x="2650286" y="1259613"/>
              <a:ext cx="115695" cy="5117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/>
          </p:nvSpPr>
          <p:spPr>
            <a:xfrm>
              <a:off x="2638673" y="491420"/>
              <a:ext cx="1866510" cy="2379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矩形 39"/>
            <p:cNvSpPr/>
            <p:nvPr/>
          </p:nvSpPr>
          <p:spPr>
            <a:xfrm>
              <a:off x="8240037" y="1335085"/>
              <a:ext cx="894899" cy="549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/>
          </p:nvSpPr>
          <p:spPr>
            <a:xfrm>
              <a:off x="6552813" y="5787256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10176899" y="3655382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图片 45"/>
          <p:cNvPicPr>
            <a:picLocks noChangeAspect="1"/>
          </p:cNvPicPr>
          <p:nvPr/>
        </p:nvPicPr>
        <p:blipFill rotWithShape="1"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20" b="22568"/>
          <a:stretch>
            <a:fillRect/>
          </a:stretch>
        </p:blipFill>
        <p:spPr>
          <a:xfrm>
            <a:off x="2" y="2895107"/>
            <a:ext cx="12191999" cy="4114800"/>
          </a:xfrm>
          <a:custGeom>
            <a:avLst/>
            <a:gdLst>
              <a:gd name="connsiteX0" fmla="*/ 0 w 12191999"/>
              <a:gd name="connsiteY0" fmla="*/ 0 h 4114800"/>
              <a:gd name="connsiteX1" fmla="*/ 1725102 w 12191999"/>
              <a:gd name="connsiteY1" fmla="*/ 0 h 4114800"/>
              <a:gd name="connsiteX2" fmla="*/ 1956870 w 12191999"/>
              <a:gd name="connsiteY2" fmla="*/ 399600 h 4114800"/>
              <a:gd name="connsiteX3" fmla="*/ 2188638 w 12191999"/>
              <a:gd name="connsiteY3" fmla="*/ 0 h 4114800"/>
              <a:gd name="connsiteX4" fmla="*/ 5825427 w 12191999"/>
              <a:gd name="connsiteY4" fmla="*/ 0 h 4114800"/>
              <a:gd name="connsiteX5" fmla="*/ 6066668 w 12191999"/>
              <a:gd name="connsiteY5" fmla="*/ 415934 h 4114800"/>
              <a:gd name="connsiteX6" fmla="*/ 6307910 w 12191999"/>
              <a:gd name="connsiteY6" fmla="*/ 0 h 4114800"/>
              <a:gd name="connsiteX7" fmla="*/ 9985438 w 12191999"/>
              <a:gd name="connsiteY7" fmla="*/ 0 h 4114800"/>
              <a:gd name="connsiteX8" fmla="*/ 10226679 w 12191999"/>
              <a:gd name="connsiteY8" fmla="*/ 415933 h 4114800"/>
              <a:gd name="connsiteX9" fmla="*/ 10467920 w 12191999"/>
              <a:gd name="connsiteY9" fmla="*/ 0 h 4114800"/>
              <a:gd name="connsiteX10" fmla="*/ 12191999 w 12191999"/>
              <a:gd name="connsiteY10" fmla="*/ 0 h 4114800"/>
              <a:gd name="connsiteX11" fmla="*/ 12191999 w 12191999"/>
              <a:gd name="connsiteY11" fmla="*/ 4114800 h 4114800"/>
              <a:gd name="connsiteX12" fmla="*/ 0 w 12191999"/>
              <a:gd name="connsiteY12" fmla="*/ 411480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1999" h="4114800">
                <a:moveTo>
                  <a:pt x="0" y="0"/>
                </a:moveTo>
                <a:lnTo>
                  <a:pt x="1725102" y="0"/>
                </a:lnTo>
                <a:lnTo>
                  <a:pt x="1956870" y="399600"/>
                </a:lnTo>
                <a:lnTo>
                  <a:pt x="2188638" y="0"/>
                </a:lnTo>
                <a:lnTo>
                  <a:pt x="5825427" y="0"/>
                </a:lnTo>
                <a:lnTo>
                  <a:pt x="6066668" y="415934"/>
                </a:lnTo>
                <a:lnTo>
                  <a:pt x="6307910" y="0"/>
                </a:lnTo>
                <a:lnTo>
                  <a:pt x="9985438" y="0"/>
                </a:lnTo>
                <a:lnTo>
                  <a:pt x="10226679" y="415933"/>
                </a:lnTo>
                <a:lnTo>
                  <a:pt x="10467920" y="0"/>
                </a:lnTo>
                <a:lnTo>
                  <a:pt x="12191999" y="0"/>
                </a:lnTo>
                <a:lnTo>
                  <a:pt x="12191999" y="4114800"/>
                </a:lnTo>
                <a:lnTo>
                  <a:pt x="0" y="4114800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年初目標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2" y="2895107"/>
            <a:ext cx="12191999" cy="4114800"/>
          </a:xfrm>
          <a:custGeom>
            <a:avLst/>
            <a:gdLst>
              <a:gd name="connsiteX0" fmla="*/ 0 w 12191999"/>
              <a:gd name="connsiteY0" fmla="*/ 0 h 4114800"/>
              <a:gd name="connsiteX1" fmla="*/ 1725102 w 12191999"/>
              <a:gd name="connsiteY1" fmla="*/ 0 h 4114800"/>
              <a:gd name="connsiteX2" fmla="*/ 1956870 w 12191999"/>
              <a:gd name="connsiteY2" fmla="*/ 399600 h 4114800"/>
              <a:gd name="connsiteX3" fmla="*/ 2188638 w 12191999"/>
              <a:gd name="connsiteY3" fmla="*/ 0 h 4114800"/>
              <a:gd name="connsiteX4" fmla="*/ 5834900 w 12191999"/>
              <a:gd name="connsiteY4" fmla="*/ 0 h 4114800"/>
              <a:gd name="connsiteX5" fmla="*/ 6066668 w 12191999"/>
              <a:gd name="connsiteY5" fmla="*/ 399601 h 4114800"/>
              <a:gd name="connsiteX6" fmla="*/ 6298437 w 12191999"/>
              <a:gd name="connsiteY6" fmla="*/ 0 h 4114800"/>
              <a:gd name="connsiteX7" fmla="*/ 9994911 w 12191999"/>
              <a:gd name="connsiteY7" fmla="*/ 0 h 4114800"/>
              <a:gd name="connsiteX8" fmla="*/ 10226679 w 12191999"/>
              <a:gd name="connsiteY8" fmla="*/ 399601 h 4114800"/>
              <a:gd name="connsiteX9" fmla="*/ 10458448 w 12191999"/>
              <a:gd name="connsiteY9" fmla="*/ 0 h 4114800"/>
              <a:gd name="connsiteX10" fmla="*/ 12191999 w 12191999"/>
              <a:gd name="connsiteY10" fmla="*/ 0 h 4114800"/>
              <a:gd name="connsiteX11" fmla="*/ 12191999 w 12191999"/>
              <a:gd name="connsiteY11" fmla="*/ 4114800 h 4114800"/>
              <a:gd name="connsiteX12" fmla="*/ 0 w 12191999"/>
              <a:gd name="connsiteY12" fmla="*/ 4114800 h 411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1999" h="4114800">
                <a:moveTo>
                  <a:pt x="0" y="0"/>
                </a:moveTo>
                <a:lnTo>
                  <a:pt x="1725102" y="0"/>
                </a:lnTo>
                <a:lnTo>
                  <a:pt x="1956870" y="399600"/>
                </a:lnTo>
                <a:lnTo>
                  <a:pt x="2188638" y="0"/>
                </a:lnTo>
                <a:lnTo>
                  <a:pt x="5834900" y="0"/>
                </a:lnTo>
                <a:lnTo>
                  <a:pt x="6066668" y="399601"/>
                </a:lnTo>
                <a:lnTo>
                  <a:pt x="6298437" y="0"/>
                </a:lnTo>
                <a:lnTo>
                  <a:pt x="9994911" y="0"/>
                </a:lnTo>
                <a:lnTo>
                  <a:pt x="10226679" y="399601"/>
                </a:lnTo>
                <a:lnTo>
                  <a:pt x="10458448" y="0"/>
                </a:lnTo>
                <a:lnTo>
                  <a:pt x="12191999" y="0"/>
                </a:lnTo>
                <a:lnTo>
                  <a:pt x="12191999" y="4114800"/>
                </a:lnTo>
                <a:lnTo>
                  <a:pt x="0" y="4114800"/>
                </a:lnTo>
                <a:close/>
              </a:path>
            </a:pathLst>
          </a:custGeom>
          <a:solidFill>
            <a:schemeClr val="bg1">
              <a:lumMod val="50000"/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0800000">
            <a:off x="1239228" y="2057392"/>
            <a:ext cx="1435285" cy="1237315"/>
          </a:xfrm>
          <a:prstGeom prst="triangle">
            <a:avLst/>
          </a:prstGeom>
          <a:noFill/>
          <a:ln w="1873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等腰三角形 33"/>
          <p:cNvSpPr/>
          <p:nvPr/>
        </p:nvSpPr>
        <p:spPr>
          <a:xfrm rot="10800000">
            <a:off x="5349027" y="2057393"/>
            <a:ext cx="1435285" cy="1237315"/>
          </a:xfrm>
          <a:prstGeom prst="triangle">
            <a:avLst/>
          </a:prstGeom>
          <a:noFill/>
          <a:ln w="1873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35"/>
          <p:cNvSpPr/>
          <p:nvPr/>
        </p:nvSpPr>
        <p:spPr>
          <a:xfrm rot="10800000">
            <a:off x="9509038" y="2057393"/>
            <a:ext cx="1435285" cy="1237315"/>
          </a:xfrm>
          <a:prstGeom prst="triangle">
            <a:avLst/>
          </a:prstGeom>
          <a:noFill/>
          <a:ln w="18732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612691" y="2164812"/>
            <a:ext cx="68835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2525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200" b="1" dirty="0">
              <a:solidFill>
                <a:srgbClr val="2525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713721" y="2164811"/>
            <a:ext cx="68835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2525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200" b="1" dirty="0">
              <a:solidFill>
                <a:srgbClr val="2525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9882501" y="2164811"/>
            <a:ext cx="688358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2525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200" b="1" dirty="0">
              <a:solidFill>
                <a:srgbClr val="2525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38800" y="3964323"/>
            <a:ext cx="2923983" cy="197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4634008" y="3964323"/>
            <a:ext cx="2923983" cy="197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8764688" y="3964323"/>
            <a:ext cx="2923983" cy="197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图表 22"/>
          <p:cNvGraphicFramePr/>
          <p:nvPr/>
        </p:nvGraphicFramePr>
        <p:xfrm>
          <a:off x="873578" y="1985981"/>
          <a:ext cx="4939393" cy="35923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4" name="文本框 23"/>
          <p:cNvSpPr txBox="1"/>
          <p:nvPr/>
        </p:nvSpPr>
        <p:spPr>
          <a:xfrm>
            <a:off x="6305550" y="1695450"/>
            <a:ext cx="5124450" cy="4168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基於演示設計的一站式線上演示、素材銷售、服務交易系統。誕生於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由中國專業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設計領跑者上海銳普廣告有限公司整合銳普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設計、銳普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論壇、銳普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商城、銳普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市場等資源組建成立。所提供的服務包括：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範本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圖表、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動畫、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keynote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範本、演示圖片、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prezi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、演示定制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數據對比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7" name="组合 1156"/>
          <p:cNvGrpSpPr/>
          <p:nvPr/>
        </p:nvGrpSpPr>
        <p:grpSpPr>
          <a:xfrm>
            <a:off x="1143937" y="1847726"/>
            <a:ext cx="2165953" cy="1404809"/>
            <a:chOff x="1651907" y="2808851"/>
            <a:chExt cx="2165953" cy="1404809"/>
          </a:xfrm>
          <a:solidFill>
            <a:srgbClr val="2B2B2B"/>
          </a:solidFill>
        </p:grpSpPr>
        <p:grpSp>
          <p:nvGrpSpPr>
            <p:cNvPr id="1154" name="组合 1153"/>
            <p:cNvGrpSpPr/>
            <p:nvPr/>
          </p:nvGrpSpPr>
          <p:grpSpPr>
            <a:xfrm>
              <a:off x="3057997" y="2808851"/>
              <a:ext cx="759863" cy="1404809"/>
              <a:chOff x="3823881" y="1781113"/>
              <a:chExt cx="1405344" cy="2598151"/>
            </a:xfrm>
            <a:grpFill/>
          </p:grpSpPr>
          <p:sp>
            <p:nvSpPr>
              <p:cNvPr id="17" name="Freeform 7"/>
              <p:cNvSpPr/>
              <p:nvPr/>
            </p:nvSpPr>
            <p:spPr bwMode="auto">
              <a:xfrm>
                <a:off x="3910018" y="1976794"/>
                <a:ext cx="1065477" cy="2246113"/>
              </a:xfrm>
              <a:custGeom>
                <a:avLst/>
                <a:gdLst>
                  <a:gd name="T0" fmla="*/ 474 w 665"/>
                  <a:gd name="T1" fmla="*/ 194 h 1400"/>
                  <a:gd name="T2" fmla="*/ 665 w 665"/>
                  <a:gd name="T3" fmla="*/ 684 h 1400"/>
                  <a:gd name="T4" fmla="*/ 406 w 665"/>
                  <a:gd name="T5" fmla="*/ 1238 h 1400"/>
                  <a:gd name="T6" fmla="*/ 55 w 665"/>
                  <a:gd name="T7" fmla="*/ 1397 h 1400"/>
                  <a:gd name="T8" fmla="*/ 0 w 665"/>
                  <a:gd name="T9" fmla="*/ 1398 h 1400"/>
                  <a:gd name="T10" fmla="*/ 221 w 665"/>
                  <a:gd name="T11" fmla="*/ 1312 h 1400"/>
                  <a:gd name="T12" fmla="*/ 376 w 665"/>
                  <a:gd name="T13" fmla="*/ 1209 h 1400"/>
                  <a:gd name="T14" fmla="*/ 633 w 665"/>
                  <a:gd name="T15" fmla="*/ 672 h 1400"/>
                  <a:gd name="T16" fmla="*/ 451 w 665"/>
                  <a:gd name="T17" fmla="*/ 205 h 1400"/>
                  <a:gd name="T18" fmla="*/ 145 w 665"/>
                  <a:gd name="T19" fmla="*/ 0 h 1400"/>
                  <a:gd name="T20" fmla="*/ 474 w 665"/>
                  <a:gd name="T21" fmla="*/ 194 h 1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5" h="1400">
                    <a:moveTo>
                      <a:pt x="474" y="194"/>
                    </a:moveTo>
                    <a:cubicBezTo>
                      <a:pt x="592" y="323"/>
                      <a:pt x="665" y="495"/>
                      <a:pt x="665" y="684"/>
                    </a:cubicBezTo>
                    <a:cubicBezTo>
                      <a:pt x="665" y="906"/>
                      <a:pt x="564" y="1105"/>
                      <a:pt x="406" y="1238"/>
                    </a:cubicBezTo>
                    <a:cubicBezTo>
                      <a:pt x="308" y="1320"/>
                      <a:pt x="187" y="1377"/>
                      <a:pt x="55" y="1397"/>
                    </a:cubicBezTo>
                    <a:cubicBezTo>
                      <a:pt x="24" y="1400"/>
                      <a:pt x="5" y="1400"/>
                      <a:pt x="0" y="1398"/>
                    </a:cubicBezTo>
                    <a:cubicBezTo>
                      <a:pt x="90" y="1373"/>
                      <a:pt x="158" y="1346"/>
                      <a:pt x="221" y="1312"/>
                    </a:cubicBezTo>
                    <a:cubicBezTo>
                      <a:pt x="275" y="1282"/>
                      <a:pt x="328" y="1247"/>
                      <a:pt x="376" y="1209"/>
                    </a:cubicBezTo>
                    <a:cubicBezTo>
                      <a:pt x="533" y="1082"/>
                      <a:pt x="633" y="889"/>
                      <a:pt x="633" y="672"/>
                    </a:cubicBezTo>
                    <a:cubicBezTo>
                      <a:pt x="633" y="492"/>
                      <a:pt x="564" y="328"/>
                      <a:pt x="451" y="205"/>
                    </a:cubicBezTo>
                    <a:cubicBezTo>
                      <a:pt x="364" y="110"/>
                      <a:pt x="266" y="45"/>
                      <a:pt x="145" y="0"/>
                    </a:cubicBezTo>
                    <a:cubicBezTo>
                      <a:pt x="272" y="20"/>
                      <a:pt x="388" y="101"/>
                      <a:pt x="474" y="1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" name="Freeform 8"/>
              <p:cNvSpPr/>
              <p:nvPr/>
            </p:nvSpPr>
            <p:spPr bwMode="auto">
              <a:xfrm>
                <a:off x="4134723" y="3588115"/>
                <a:ext cx="376381" cy="463454"/>
              </a:xfrm>
              <a:custGeom>
                <a:avLst/>
                <a:gdLst>
                  <a:gd name="T0" fmla="*/ 152 w 235"/>
                  <a:gd name="T1" fmla="*/ 122 h 289"/>
                  <a:gd name="T2" fmla="*/ 82 w 235"/>
                  <a:gd name="T3" fmla="*/ 287 h 289"/>
                  <a:gd name="T4" fmla="*/ 167 w 235"/>
                  <a:gd name="T5" fmla="*/ 0 h 289"/>
                  <a:gd name="T6" fmla="*/ 56 w 235"/>
                  <a:gd name="T7" fmla="*/ 264 h 289"/>
                  <a:gd name="T8" fmla="*/ 60 w 235"/>
                  <a:gd name="T9" fmla="*/ 273 h 289"/>
                  <a:gd name="T10" fmla="*/ 152 w 235"/>
                  <a:gd name="T11" fmla="*/ 122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289">
                    <a:moveTo>
                      <a:pt x="152" y="122"/>
                    </a:moveTo>
                    <a:cubicBezTo>
                      <a:pt x="148" y="200"/>
                      <a:pt x="79" y="289"/>
                      <a:pt x="82" y="287"/>
                    </a:cubicBezTo>
                    <a:cubicBezTo>
                      <a:pt x="188" y="214"/>
                      <a:pt x="235" y="84"/>
                      <a:pt x="167" y="0"/>
                    </a:cubicBezTo>
                    <a:cubicBezTo>
                      <a:pt x="105" y="134"/>
                      <a:pt x="0" y="140"/>
                      <a:pt x="56" y="264"/>
                    </a:cubicBezTo>
                    <a:cubicBezTo>
                      <a:pt x="58" y="267"/>
                      <a:pt x="59" y="270"/>
                      <a:pt x="60" y="273"/>
                    </a:cubicBezTo>
                    <a:cubicBezTo>
                      <a:pt x="64" y="279"/>
                      <a:pt x="118" y="203"/>
                      <a:pt x="152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182473" y="3972923"/>
                <a:ext cx="117034" cy="182573"/>
              </a:xfrm>
              <a:custGeom>
                <a:avLst/>
                <a:gdLst>
                  <a:gd name="T0" fmla="*/ 73 w 73"/>
                  <a:gd name="T1" fmla="*/ 0 h 114"/>
                  <a:gd name="T2" fmla="*/ 20 w 73"/>
                  <a:gd name="T3" fmla="*/ 68 h 114"/>
                  <a:gd name="T4" fmla="*/ 17 w 73"/>
                  <a:gd name="T5" fmla="*/ 23 h 114"/>
                  <a:gd name="T6" fmla="*/ 0 w 73"/>
                  <a:gd name="T7" fmla="*/ 113 h 114"/>
                  <a:gd name="T8" fmla="*/ 5 w 73"/>
                  <a:gd name="T9" fmla="*/ 111 h 114"/>
                  <a:gd name="T10" fmla="*/ 73 w 73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" h="114">
                    <a:moveTo>
                      <a:pt x="73" y="0"/>
                    </a:moveTo>
                    <a:cubicBezTo>
                      <a:pt x="55" y="23"/>
                      <a:pt x="38" y="47"/>
                      <a:pt x="20" y="68"/>
                    </a:cubicBezTo>
                    <a:cubicBezTo>
                      <a:pt x="21" y="56"/>
                      <a:pt x="25" y="39"/>
                      <a:pt x="17" y="23"/>
                    </a:cubicBezTo>
                    <a:cubicBezTo>
                      <a:pt x="18" y="54"/>
                      <a:pt x="6" y="83"/>
                      <a:pt x="0" y="113"/>
                    </a:cubicBezTo>
                    <a:cubicBezTo>
                      <a:pt x="1" y="114"/>
                      <a:pt x="3" y="114"/>
                      <a:pt x="5" y="111"/>
                    </a:cubicBezTo>
                    <a:cubicBezTo>
                      <a:pt x="27" y="78"/>
                      <a:pt x="53" y="34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" name="Freeform 10"/>
              <p:cNvSpPr/>
              <p:nvPr/>
            </p:nvSpPr>
            <p:spPr bwMode="auto">
              <a:xfrm>
                <a:off x="4310742" y="4019736"/>
                <a:ext cx="536484" cy="359528"/>
              </a:xfrm>
              <a:custGeom>
                <a:avLst/>
                <a:gdLst>
                  <a:gd name="T0" fmla="*/ 201 w 335"/>
                  <a:gd name="T1" fmla="*/ 73 h 224"/>
                  <a:gd name="T2" fmla="*/ 4 w 335"/>
                  <a:gd name="T3" fmla="*/ 82 h 224"/>
                  <a:gd name="T4" fmla="*/ 335 w 335"/>
                  <a:gd name="T5" fmla="*/ 105 h 224"/>
                  <a:gd name="T6" fmla="*/ 18 w 335"/>
                  <a:gd name="T7" fmla="*/ 118 h 224"/>
                  <a:gd name="T8" fmla="*/ 10 w 335"/>
                  <a:gd name="T9" fmla="*/ 110 h 224"/>
                  <a:gd name="T10" fmla="*/ 201 w 335"/>
                  <a:gd name="T11" fmla="*/ 7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5" h="224">
                    <a:moveTo>
                      <a:pt x="201" y="73"/>
                    </a:moveTo>
                    <a:cubicBezTo>
                      <a:pt x="119" y="47"/>
                      <a:pt x="0" y="85"/>
                      <a:pt x="4" y="82"/>
                    </a:cubicBezTo>
                    <a:cubicBezTo>
                      <a:pt x="120" y="0"/>
                      <a:pt x="273" y="2"/>
                      <a:pt x="335" y="105"/>
                    </a:cubicBezTo>
                    <a:cubicBezTo>
                      <a:pt x="171" y="117"/>
                      <a:pt x="125" y="224"/>
                      <a:pt x="18" y="118"/>
                    </a:cubicBezTo>
                    <a:cubicBezTo>
                      <a:pt x="15" y="115"/>
                      <a:pt x="13" y="113"/>
                      <a:pt x="10" y="110"/>
                    </a:cubicBezTo>
                    <a:cubicBezTo>
                      <a:pt x="4" y="104"/>
                      <a:pt x="104" y="76"/>
                      <a:pt x="201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" name="Freeform 11"/>
              <p:cNvSpPr/>
              <p:nvPr/>
            </p:nvSpPr>
            <p:spPr bwMode="auto">
              <a:xfrm>
                <a:off x="4173110" y="4146133"/>
                <a:ext cx="235940" cy="76774"/>
              </a:xfrm>
              <a:custGeom>
                <a:avLst/>
                <a:gdLst>
                  <a:gd name="T0" fmla="*/ 147 w 147"/>
                  <a:gd name="T1" fmla="*/ 0 h 48"/>
                  <a:gd name="T2" fmla="*/ 56 w 147"/>
                  <a:gd name="T3" fmla="*/ 28 h 48"/>
                  <a:gd name="T4" fmla="*/ 101 w 147"/>
                  <a:gd name="T5" fmla="*/ 48 h 48"/>
                  <a:gd name="T6" fmla="*/ 1 w 147"/>
                  <a:gd name="T7" fmla="*/ 32 h 48"/>
                  <a:gd name="T8" fmla="*/ 5 w 147"/>
                  <a:gd name="T9" fmla="*/ 27 h 48"/>
                  <a:gd name="T10" fmla="*/ 147 w 147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" h="48">
                    <a:moveTo>
                      <a:pt x="147" y="0"/>
                    </a:moveTo>
                    <a:cubicBezTo>
                      <a:pt x="116" y="9"/>
                      <a:pt x="84" y="18"/>
                      <a:pt x="56" y="28"/>
                    </a:cubicBezTo>
                    <a:cubicBezTo>
                      <a:pt x="68" y="31"/>
                      <a:pt x="88" y="34"/>
                      <a:pt x="101" y="48"/>
                    </a:cubicBezTo>
                    <a:cubicBezTo>
                      <a:pt x="69" y="36"/>
                      <a:pt x="35" y="37"/>
                      <a:pt x="1" y="32"/>
                    </a:cubicBezTo>
                    <a:cubicBezTo>
                      <a:pt x="0" y="30"/>
                      <a:pt x="1" y="28"/>
                      <a:pt x="5" y="27"/>
                    </a:cubicBezTo>
                    <a:cubicBezTo>
                      <a:pt x="48" y="17"/>
                      <a:pt x="104" y="7"/>
                      <a:pt x="1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" name="Freeform 12"/>
              <p:cNvSpPr/>
              <p:nvPr/>
            </p:nvSpPr>
            <p:spPr bwMode="auto">
              <a:xfrm>
                <a:off x="3844479" y="4103064"/>
                <a:ext cx="380126" cy="175083"/>
              </a:xfrm>
              <a:custGeom>
                <a:avLst/>
                <a:gdLst>
                  <a:gd name="T0" fmla="*/ 237 w 237"/>
                  <a:gd name="T1" fmla="*/ 109 h 109"/>
                  <a:gd name="T2" fmla="*/ 82 w 237"/>
                  <a:gd name="T3" fmla="*/ 66 h 109"/>
                  <a:gd name="T4" fmla="*/ 144 w 237"/>
                  <a:gd name="T5" fmla="*/ 0 h 109"/>
                  <a:gd name="T6" fmla="*/ 2 w 237"/>
                  <a:gd name="T7" fmla="*/ 72 h 109"/>
                  <a:gd name="T8" fmla="*/ 8 w 237"/>
                  <a:gd name="T9" fmla="*/ 79 h 109"/>
                  <a:gd name="T10" fmla="*/ 237 w 237"/>
                  <a:gd name="T11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7" h="109">
                    <a:moveTo>
                      <a:pt x="237" y="109"/>
                    </a:moveTo>
                    <a:cubicBezTo>
                      <a:pt x="185" y="71"/>
                      <a:pt x="128" y="67"/>
                      <a:pt x="82" y="66"/>
                    </a:cubicBezTo>
                    <a:cubicBezTo>
                      <a:pt x="109" y="50"/>
                      <a:pt x="128" y="32"/>
                      <a:pt x="144" y="0"/>
                    </a:cubicBezTo>
                    <a:cubicBezTo>
                      <a:pt x="95" y="54"/>
                      <a:pt x="52" y="56"/>
                      <a:pt x="2" y="72"/>
                    </a:cubicBezTo>
                    <a:cubicBezTo>
                      <a:pt x="0" y="75"/>
                      <a:pt x="2" y="78"/>
                      <a:pt x="8" y="79"/>
                    </a:cubicBezTo>
                    <a:cubicBezTo>
                      <a:pt x="78" y="83"/>
                      <a:pt x="158" y="83"/>
                      <a:pt x="237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" name="Freeform 13"/>
              <p:cNvSpPr/>
              <p:nvPr/>
            </p:nvSpPr>
            <p:spPr bwMode="auto">
              <a:xfrm>
                <a:off x="4397816" y="3393371"/>
                <a:ext cx="300543" cy="442856"/>
              </a:xfrm>
              <a:custGeom>
                <a:avLst/>
                <a:gdLst>
                  <a:gd name="T0" fmla="*/ 127 w 188"/>
                  <a:gd name="T1" fmla="*/ 111 h 276"/>
                  <a:gd name="T2" fmla="*/ 113 w 188"/>
                  <a:gd name="T3" fmla="*/ 273 h 276"/>
                  <a:gd name="T4" fmla="*/ 105 w 188"/>
                  <a:gd name="T5" fmla="*/ 0 h 276"/>
                  <a:gd name="T6" fmla="*/ 84 w 188"/>
                  <a:gd name="T7" fmla="*/ 260 h 276"/>
                  <a:gd name="T8" fmla="*/ 90 w 188"/>
                  <a:gd name="T9" fmla="*/ 267 h 276"/>
                  <a:gd name="T10" fmla="*/ 127 w 188"/>
                  <a:gd name="T11" fmla="*/ 111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276">
                    <a:moveTo>
                      <a:pt x="127" y="111"/>
                    </a:moveTo>
                    <a:cubicBezTo>
                      <a:pt x="146" y="179"/>
                      <a:pt x="111" y="276"/>
                      <a:pt x="113" y="273"/>
                    </a:cubicBezTo>
                    <a:cubicBezTo>
                      <a:pt x="185" y="180"/>
                      <a:pt x="188" y="54"/>
                      <a:pt x="105" y="0"/>
                    </a:cubicBezTo>
                    <a:cubicBezTo>
                      <a:pt x="90" y="134"/>
                      <a:pt x="0" y="169"/>
                      <a:pt x="84" y="260"/>
                    </a:cubicBezTo>
                    <a:cubicBezTo>
                      <a:pt x="86" y="263"/>
                      <a:pt x="88" y="265"/>
                      <a:pt x="90" y="267"/>
                    </a:cubicBezTo>
                    <a:cubicBezTo>
                      <a:pt x="95" y="272"/>
                      <a:pt x="121" y="191"/>
                      <a:pt x="127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14"/>
              <p:cNvSpPr/>
              <p:nvPr/>
            </p:nvSpPr>
            <p:spPr bwMode="auto">
              <a:xfrm>
                <a:off x="4519531" y="3756644"/>
                <a:ext cx="66475" cy="191935"/>
              </a:xfrm>
              <a:custGeom>
                <a:avLst/>
                <a:gdLst>
                  <a:gd name="T0" fmla="*/ 42 w 42"/>
                  <a:gd name="T1" fmla="*/ 0 h 120"/>
                  <a:gd name="T2" fmla="*/ 15 w 42"/>
                  <a:gd name="T3" fmla="*/ 74 h 120"/>
                  <a:gd name="T4" fmla="*/ 0 w 42"/>
                  <a:gd name="T5" fmla="*/ 36 h 120"/>
                  <a:gd name="T6" fmla="*/ 11 w 42"/>
                  <a:gd name="T7" fmla="*/ 119 h 120"/>
                  <a:gd name="T8" fmla="*/ 15 w 42"/>
                  <a:gd name="T9" fmla="*/ 116 h 120"/>
                  <a:gd name="T10" fmla="*/ 42 w 42"/>
                  <a:gd name="T11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120">
                    <a:moveTo>
                      <a:pt x="42" y="0"/>
                    </a:moveTo>
                    <a:cubicBezTo>
                      <a:pt x="33" y="25"/>
                      <a:pt x="25" y="52"/>
                      <a:pt x="15" y="74"/>
                    </a:cubicBezTo>
                    <a:cubicBezTo>
                      <a:pt x="13" y="64"/>
                      <a:pt x="11" y="48"/>
                      <a:pt x="0" y="36"/>
                    </a:cubicBezTo>
                    <a:cubicBezTo>
                      <a:pt x="10" y="63"/>
                      <a:pt x="7" y="91"/>
                      <a:pt x="11" y="119"/>
                    </a:cubicBezTo>
                    <a:cubicBezTo>
                      <a:pt x="12" y="120"/>
                      <a:pt x="14" y="120"/>
                      <a:pt x="15" y="116"/>
                    </a:cubicBezTo>
                    <a:cubicBezTo>
                      <a:pt x="24" y="81"/>
                      <a:pt x="35" y="36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15"/>
              <p:cNvSpPr/>
              <p:nvPr/>
            </p:nvSpPr>
            <p:spPr bwMode="auto">
              <a:xfrm>
                <a:off x="4605668" y="3722938"/>
                <a:ext cx="457837" cy="357655"/>
              </a:xfrm>
              <a:custGeom>
                <a:avLst/>
                <a:gdLst>
                  <a:gd name="T0" fmla="*/ 166 w 286"/>
                  <a:gd name="T1" fmla="*/ 78 h 223"/>
                  <a:gd name="T2" fmla="*/ 3 w 286"/>
                  <a:gd name="T3" fmla="*/ 134 h 223"/>
                  <a:gd name="T4" fmla="*/ 286 w 286"/>
                  <a:gd name="T5" fmla="*/ 71 h 223"/>
                  <a:gd name="T6" fmla="*/ 23 w 286"/>
                  <a:gd name="T7" fmla="*/ 161 h 223"/>
                  <a:gd name="T8" fmla="*/ 15 w 286"/>
                  <a:gd name="T9" fmla="*/ 156 h 223"/>
                  <a:gd name="T10" fmla="*/ 166 w 286"/>
                  <a:gd name="T11" fmla="*/ 78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6" h="223">
                    <a:moveTo>
                      <a:pt x="166" y="78"/>
                    </a:moveTo>
                    <a:cubicBezTo>
                      <a:pt x="91" y="76"/>
                      <a:pt x="0" y="137"/>
                      <a:pt x="3" y="134"/>
                    </a:cubicBezTo>
                    <a:cubicBezTo>
                      <a:pt x="80" y="36"/>
                      <a:pt x="209" y="0"/>
                      <a:pt x="286" y="71"/>
                    </a:cubicBezTo>
                    <a:cubicBezTo>
                      <a:pt x="152" y="122"/>
                      <a:pt x="139" y="223"/>
                      <a:pt x="23" y="161"/>
                    </a:cubicBezTo>
                    <a:cubicBezTo>
                      <a:pt x="21" y="159"/>
                      <a:pt x="18" y="158"/>
                      <a:pt x="15" y="156"/>
                    </a:cubicBezTo>
                    <a:cubicBezTo>
                      <a:pt x="9" y="153"/>
                      <a:pt x="86" y="105"/>
                      <a:pt x="166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16"/>
              <p:cNvSpPr/>
              <p:nvPr/>
            </p:nvSpPr>
            <p:spPr bwMode="auto">
              <a:xfrm>
                <a:off x="4499869" y="3912065"/>
                <a:ext cx="186318" cy="99245"/>
              </a:xfrm>
              <a:custGeom>
                <a:avLst/>
                <a:gdLst>
                  <a:gd name="T0" fmla="*/ 116 w 116"/>
                  <a:gd name="T1" fmla="*/ 0 h 62"/>
                  <a:gd name="T2" fmla="*/ 47 w 116"/>
                  <a:gd name="T3" fmla="*/ 46 h 62"/>
                  <a:gd name="T4" fmla="*/ 89 w 116"/>
                  <a:gd name="T5" fmla="*/ 51 h 62"/>
                  <a:gd name="T6" fmla="*/ 2 w 116"/>
                  <a:gd name="T7" fmla="*/ 62 h 62"/>
                  <a:gd name="T8" fmla="*/ 3 w 116"/>
                  <a:gd name="T9" fmla="*/ 58 h 62"/>
                  <a:gd name="T10" fmla="*/ 116 w 11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62">
                    <a:moveTo>
                      <a:pt x="116" y="0"/>
                    </a:moveTo>
                    <a:cubicBezTo>
                      <a:pt x="92" y="15"/>
                      <a:pt x="67" y="30"/>
                      <a:pt x="47" y="46"/>
                    </a:cubicBezTo>
                    <a:cubicBezTo>
                      <a:pt x="57" y="45"/>
                      <a:pt x="75" y="43"/>
                      <a:pt x="89" y="51"/>
                    </a:cubicBezTo>
                    <a:cubicBezTo>
                      <a:pt x="60" y="49"/>
                      <a:pt x="31" y="59"/>
                      <a:pt x="2" y="62"/>
                    </a:cubicBezTo>
                    <a:cubicBezTo>
                      <a:pt x="0" y="62"/>
                      <a:pt x="0" y="59"/>
                      <a:pt x="3" y="58"/>
                    </a:cubicBezTo>
                    <a:cubicBezTo>
                      <a:pt x="37" y="39"/>
                      <a:pt x="81" y="16"/>
                      <a:pt x="1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17"/>
              <p:cNvSpPr/>
              <p:nvPr/>
            </p:nvSpPr>
            <p:spPr bwMode="auto">
              <a:xfrm>
                <a:off x="4570090" y="3152749"/>
                <a:ext cx="265901" cy="390425"/>
              </a:xfrm>
              <a:custGeom>
                <a:avLst/>
                <a:gdLst>
                  <a:gd name="T0" fmla="*/ 98 w 166"/>
                  <a:gd name="T1" fmla="*/ 93 h 243"/>
                  <a:gd name="T2" fmla="*/ 126 w 166"/>
                  <a:gd name="T3" fmla="*/ 240 h 243"/>
                  <a:gd name="T4" fmla="*/ 50 w 166"/>
                  <a:gd name="T5" fmla="*/ 0 h 243"/>
                  <a:gd name="T6" fmla="*/ 97 w 166"/>
                  <a:gd name="T7" fmla="*/ 236 h 243"/>
                  <a:gd name="T8" fmla="*/ 104 w 166"/>
                  <a:gd name="T9" fmla="*/ 240 h 243"/>
                  <a:gd name="T10" fmla="*/ 98 w 166"/>
                  <a:gd name="T11" fmla="*/ 9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6" h="243">
                    <a:moveTo>
                      <a:pt x="98" y="93"/>
                    </a:moveTo>
                    <a:cubicBezTo>
                      <a:pt x="131" y="149"/>
                      <a:pt x="124" y="243"/>
                      <a:pt x="126" y="240"/>
                    </a:cubicBezTo>
                    <a:cubicBezTo>
                      <a:pt x="166" y="139"/>
                      <a:pt x="137" y="27"/>
                      <a:pt x="50" y="0"/>
                    </a:cubicBezTo>
                    <a:cubicBezTo>
                      <a:pt x="70" y="123"/>
                      <a:pt x="0" y="176"/>
                      <a:pt x="97" y="236"/>
                    </a:cubicBezTo>
                    <a:cubicBezTo>
                      <a:pt x="99" y="237"/>
                      <a:pt x="102" y="239"/>
                      <a:pt x="104" y="240"/>
                    </a:cubicBezTo>
                    <a:cubicBezTo>
                      <a:pt x="109" y="243"/>
                      <a:pt x="112" y="165"/>
                      <a:pt x="98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18"/>
              <p:cNvSpPr/>
              <p:nvPr/>
            </p:nvSpPr>
            <p:spPr bwMode="auto">
              <a:xfrm>
                <a:off x="4714275" y="3471081"/>
                <a:ext cx="53367" cy="180700"/>
              </a:xfrm>
              <a:custGeom>
                <a:avLst/>
                <a:gdLst>
                  <a:gd name="T0" fmla="*/ 28 w 33"/>
                  <a:gd name="T1" fmla="*/ 0 h 113"/>
                  <a:gd name="T2" fmla="*/ 23 w 33"/>
                  <a:gd name="T3" fmla="*/ 71 h 113"/>
                  <a:gd name="T4" fmla="*/ 0 w 33"/>
                  <a:gd name="T5" fmla="*/ 42 h 113"/>
                  <a:gd name="T6" fmla="*/ 30 w 33"/>
                  <a:gd name="T7" fmla="*/ 112 h 113"/>
                  <a:gd name="T8" fmla="*/ 33 w 33"/>
                  <a:gd name="T9" fmla="*/ 109 h 113"/>
                  <a:gd name="T10" fmla="*/ 28 w 33"/>
                  <a:gd name="T11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13">
                    <a:moveTo>
                      <a:pt x="28" y="0"/>
                    </a:moveTo>
                    <a:cubicBezTo>
                      <a:pt x="26" y="24"/>
                      <a:pt x="26" y="49"/>
                      <a:pt x="23" y="71"/>
                    </a:cubicBezTo>
                    <a:cubicBezTo>
                      <a:pt x="19" y="63"/>
                      <a:pt x="13" y="49"/>
                      <a:pt x="0" y="42"/>
                    </a:cubicBezTo>
                    <a:cubicBezTo>
                      <a:pt x="15" y="63"/>
                      <a:pt x="20" y="89"/>
                      <a:pt x="30" y="112"/>
                    </a:cubicBezTo>
                    <a:cubicBezTo>
                      <a:pt x="32" y="113"/>
                      <a:pt x="33" y="112"/>
                      <a:pt x="33" y="109"/>
                    </a:cubicBezTo>
                    <a:cubicBezTo>
                      <a:pt x="33" y="75"/>
                      <a:pt x="31" y="32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19"/>
              <p:cNvSpPr/>
              <p:nvPr/>
            </p:nvSpPr>
            <p:spPr bwMode="auto">
              <a:xfrm>
                <a:off x="4826628" y="3353111"/>
                <a:ext cx="398852" cy="385743"/>
              </a:xfrm>
              <a:custGeom>
                <a:avLst/>
                <a:gdLst>
                  <a:gd name="T0" fmla="*/ 137 w 249"/>
                  <a:gd name="T1" fmla="*/ 90 h 240"/>
                  <a:gd name="T2" fmla="*/ 1 w 249"/>
                  <a:gd name="T3" fmla="*/ 206 h 240"/>
                  <a:gd name="T4" fmla="*/ 249 w 249"/>
                  <a:gd name="T5" fmla="*/ 39 h 240"/>
                  <a:gd name="T6" fmla="*/ 31 w 249"/>
                  <a:gd name="T7" fmla="*/ 224 h 240"/>
                  <a:gd name="T8" fmla="*/ 21 w 249"/>
                  <a:gd name="T9" fmla="*/ 223 h 240"/>
                  <a:gd name="T10" fmla="*/ 137 w 249"/>
                  <a:gd name="T11" fmla="*/ 9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9" h="240">
                    <a:moveTo>
                      <a:pt x="137" y="90"/>
                    </a:moveTo>
                    <a:cubicBezTo>
                      <a:pt x="64" y="117"/>
                      <a:pt x="0" y="210"/>
                      <a:pt x="1" y="206"/>
                    </a:cubicBezTo>
                    <a:cubicBezTo>
                      <a:pt x="39" y="83"/>
                      <a:pt x="148" y="0"/>
                      <a:pt x="249" y="39"/>
                    </a:cubicBezTo>
                    <a:cubicBezTo>
                      <a:pt x="140" y="138"/>
                      <a:pt x="166" y="240"/>
                      <a:pt x="31" y="224"/>
                    </a:cubicBezTo>
                    <a:cubicBezTo>
                      <a:pt x="28" y="224"/>
                      <a:pt x="24" y="223"/>
                      <a:pt x="21" y="223"/>
                    </a:cubicBezTo>
                    <a:cubicBezTo>
                      <a:pt x="14" y="221"/>
                      <a:pt x="70" y="147"/>
                      <a:pt x="137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0"/>
              <p:cNvSpPr/>
              <p:nvPr/>
            </p:nvSpPr>
            <p:spPr bwMode="auto">
              <a:xfrm>
                <a:off x="4749854" y="3629311"/>
                <a:ext cx="141377" cy="167592"/>
              </a:xfrm>
              <a:custGeom>
                <a:avLst/>
                <a:gdLst>
                  <a:gd name="T0" fmla="*/ 88 w 88"/>
                  <a:gd name="T1" fmla="*/ 0 h 104"/>
                  <a:gd name="T2" fmla="*/ 39 w 88"/>
                  <a:gd name="T3" fmla="*/ 71 h 104"/>
                  <a:gd name="T4" fmla="*/ 82 w 88"/>
                  <a:gd name="T5" fmla="*/ 60 h 104"/>
                  <a:gd name="T6" fmla="*/ 2 w 88"/>
                  <a:gd name="T7" fmla="*/ 104 h 104"/>
                  <a:gd name="T8" fmla="*/ 2 w 88"/>
                  <a:gd name="T9" fmla="*/ 98 h 104"/>
                  <a:gd name="T10" fmla="*/ 88 w 88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71" y="24"/>
                      <a:pt x="53" y="48"/>
                      <a:pt x="39" y="71"/>
                    </a:cubicBezTo>
                    <a:cubicBezTo>
                      <a:pt x="49" y="66"/>
                      <a:pt x="65" y="58"/>
                      <a:pt x="82" y="60"/>
                    </a:cubicBezTo>
                    <a:cubicBezTo>
                      <a:pt x="53" y="69"/>
                      <a:pt x="29" y="89"/>
                      <a:pt x="2" y="104"/>
                    </a:cubicBezTo>
                    <a:cubicBezTo>
                      <a:pt x="0" y="103"/>
                      <a:pt x="0" y="101"/>
                      <a:pt x="2" y="98"/>
                    </a:cubicBezTo>
                    <a:cubicBezTo>
                      <a:pt x="27" y="68"/>
                      <a:pt x="61" y="29"/>
                      <a:pt x="8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1"/>
              <p:cNvSpPr/>
              <p:nvPr/>
            </p:nvSpPr>
            <p:spPr bwMode="auto">
              <a:xfrm>
                <a:off x="4668398" y="2943961"/>
                <a:ext cx="214406" cy="305224"/>
              </a:xfrm>
              <a:custGeom>
                <a:avLst/>
                <a:gdLst>
                  <a:gd name="T0" fmla="*/ 64 w 134"/>
                  <a:gd name="T1" fmla="*/ 66 h 190"/>
                  <a:gd name="T2" fmla="*/ 127 w 134"/>
                  <a:gd name="T3" fmla="*/ 183 h 190"/>
                  <a:gd name="T4" fmla="*/ 0 w 134"/>
                  <a:gd name="T5" fmla="*/ 0 h 190"/>
                  <a:gd name="T6" fmla="*/ 102 w 134"/>
                  <a:gd name="T7" fmla="*/ 187 h 190"/>
                  <a:gd name="T8" fmla="*/ 109 w 134"/>
                  <a:gd name="T9" fmla="*/ 189 h 190"/>
                  <a:gd name="T10" fmla="*/ 64 w 134"/>
                  <a:gd name="T11" fmla="*/ 6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4" h="190">
                    <a:moveTo>
                      <a:pt x="64" y="66"/>
                    </a:moveTo>
                    <a:cubicBezTo>
                      <a:pt x="108" y="104"/>
                      <a:pt x="127" y="186"/>
                      <a:pt x="127" y="183"/>
                    </a:cubicBezTo>
                    <a:cubicBezTo>
                      <a:pt x="134" y="87"/>
                      <a:pt x="80" y="0"/>
                      <a:pt x="0" y="0"/>
                    </a:cubicBezTo>
                    <a:cubicBezTo>
                      <a:pt x="49" y="98"/>
                      <a:pt x="4" y="162"/>
                      <a:pt x="102" y="187"/>
                    </a:cubicBezTo>
                    <a:cubicBezTo>
                      <a:pt x="104" y="188"/>
                      <a:pt x="107" y="188"/>
                      <a:pt x="109" y="189"/>
                    </a:cubicBezTo>
                    <a:cubicBezTo>
                      <a:pt x="114" y="190"/>
                      <a:pt x="96" y="123"/>
                      <a:pt x="64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2"/>
              <p:cNvSpPr/>
              <p:nvPr/>
            </p:nvSpPr>
            <p:spPr bwMode="auto">
              <a:xfrm>
                <a:off x="4823819" y="3183646"/>
                <a:ext cx="74902" cy="152612"/>
              </a:xfrm>
              <a:custGeom>
                <a:avLst/>
                <a:gdLst>
                  <a:gd name="T0" fmla="*/ 12 w 47"/>
                  <a:gd name="T1" fmla="*/ 0 h 95"/>
                  <a:gd name="T2" fmla="*/ 27 w 47"/>
                  <a:gd name="T3" fmla="*/ 62 h 95"/>
                  <a:gd name="T4" fmla="*/ 0 w 47"/>
                  <a:gd name="T5" fmla="*/ 43 h 95"/>
                  <a:gd name="T6" fmla="*/ 44 w 47"/>
                  <a:gd name="T7" fmla="*/ 94 h 95"/>
                  <a:gd name="T8" fmla="*/ 46 w 47"/>
                  <a:gd name="T9" fmla="*/ 91 h 95"/>
                  <a:gd name="T10" fmla="*/ 12 w 47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" h="95">
                    <a:moveTo>
                      <a:pt x="12" y="0"/>
                    </a:moveTo>
                    <a:cubicBezTo>
                      <a:pt x="18" y="21"/>
                      <a:pt x="24" y="42"/>
                      <a:pt x="27" y="62"/>
                    </a:cubicBezTo>
                    <a:cubicBezTo>
                      <a:pt x="21" y="56"/>
                      <a:pt x="13" y="46"/>
                      <a:pt x="0" y="43"/>
                    </a:cubicBezTo>
                    <a:cubicBezTo>
                      <a:pt x="18" y="57"/>
                      <a:pt x="30" y="77"/>
                      <a:pt x="44" y="94"/>
                    </a:cubicBezTo>
                    <a:cubicBezTo>
                      <a:pt x="46" y="95"/>
                      <a:pt x="47" y="94"/>
                      <a:pt x="46" y="91"/>
                    </a:cubicBezTo>
                    <a:cubicBezTo>
                      <a:pt x="36" y="63"/>
                      <a:pt x="23" y="27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3"/>
              <p:cNvSpPr/>
              <p:nvPr/>
            </p:nvSpPr>
            <p:spPr bwMode="auto">
              <a:xfrm>
                <a:off x="4953025" y="3019799"/>
                <a:ext cx="276200" cy="355783"/>
              </a:xfrm>
              <a:custGeom>
                <a:avLst/>
                <a:gdLst>
                  <a:gd name="T0" fmla="*/ 88 w 172"/>
                  <a:gd name="T1" fmla="*/ 80 h 222"/>
                  <a:gd name="T2" fmla="*/ 0 w 172"/>
                  <a:gd name="T3" fmla="*/ 212 h 222"/>
                  <a:gd name="T4" fmla="*/ 172 w 172"/>
                  <a:gd name="T5" fmla="*/ 10 h 222"/>
                  <a:gd name="T6" fmla="*/ 30 w 172"/>
                  <a:gd name="T7" fmla="*/ 220 h 222"/>
                  <a:gd name="T8" fmla="*/ 21 w 172"/>
                  <a:gd name="T9" fmla="*/ 222 h 222"/>
                  <a:gd name="T10" fmla="*/ 88 w 172"/>
                  <a:gd name="T11" fmla="*/ 8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2" h="222">
                    <a:moveTo>
                      <a:pt x="88" y="80"/>
                    </a:moveTo>
                    <a:cubicBezTo>
                      <a:pt x="32" y="121"/>
                      <a:pt x="0" y="216"/>
                      <a:pt x="0" y="212"/>
                    </a:cubicBezTo>
                    <a:cubicBezTo>
                      <a:pt x="3" y="98"/>
                      <a:pt x="76" y="0"/>
                      <a:pt x="172" y="10"/>
                    </a:cubicBezTo>
                    <a:cubicBezTo>
                      <a:pt x="102" y="121"/>
                      <a:pt x="149" y="202"/>
                      <a:pt x="30" y="220"/>
                    </a:cubicBezTo>
                    <a:cubicBezTo>
                      <a:pt x="27" y="221"/>
                      <a:pt x="24" y="221"/>
                      <a:pt x="21" y="222"/>
                    </a:cubicBezTo>
                    <a:cubicBezTo>
                      <a:pt x="15" y="222"/>
                      <a:pt x="44" y="145"/>
                      <a:pt x="88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4"/>
              <p:cNvSpPr/>
              <p:nvPr/>
            </p:nvSpPr>
            <p:spPr bwMode="auto">
              <a:xfrm>
                <a:off x="4911829" y="3298808"/>
                <a:ext cx="97372" cy="176955"/>
              </a:xfrm>
              <a:custGeom>
                <a:avLst/>
                <a:gdLst>
                  <a:gd name="T0" fmla="*/ 51 w 61"/>
                  <a:gd name="T1" fmla="*/ 0 h 110"/>
                  <a:gd name="T2" fmla="*/ 27 w 61"/>
                  <a:gd name="T3" fmla="*/ 72 h 110"/>
                  <a:gd name="T4" fmla="*/ 61 w 61"/>
                  <a:gd name="T5" fmla="*/ 53 h 110"/>
                  <a:gd name="T6" fmla="*/ 3 w 61"/>
                  <a:gd name="T7" fmla="*/ 109 h 110"/>
                  <a:gd name="T8" fmla="*/ 1 w 61"/>
                  <a:gd name="T9" fmla="*/ 105 h 110"/>
                  <a:gd name="T10" fmla="*/ 51 w 61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110">
                    <a:moveTo>
                      <a:pt x="51" y="0"/>
                    </a:moveTo>
                    <a:cubicBezTo>
                      <a:pt x="43" y="25"/>
                      <a:pt x="33" y="50"/>
                      <a:pt x="27" y="72"/>
                    </a:cubicBezTo>
                    <a:cubicBezTo>
                      <a:pt x="34" y="66"/>
                      <a:pt x="45" y="55"/>
                      <a:pt x="61" y="53"/>
                    </a:cubicBezTo>
                    <a:cubicBezTo>
                      <a:pt x="38" y="67"/>
                      <a:pt x="22" y="90"/>
                      <a:pt x="3" y="109"/>
                    </a:cubicBezTo>
                    <a:cubicBezTo>
                      <a:pt x="1" y="110"/>
                      <a:pt x="0" y="108"/>
                      <a:pt x="1" y="105"/>
                    </a:cubicBezTo>
                    <a:cubicBezTo>
                      <a:pt x="16" y="72"/>
                      <a:pt x="35" y="31"/>
                      <a:pt x="5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5"/>
              <p:cNvSpPr/>
              <p:nvPr/>
            </p:nvSpPr>
            <p:spPr bwMode="auto">
              <a:xfrm>
                <a:off x="4641246" y="2689296"/>
                <a:ext cx="254666" cy="267773"/>
              </a:xfrm>
              <a:custGeom>
                <a:avLst/>
                <a:gdLst>
                  <a:gd name="T0" fmla="*/ 74 w 159"/>
                  <a:gd name="T1" fmla="*/ 64 h 167"/>
                  <a:gd name="T2" fmla="*/ 158 w 159"/>
                  <a:gd name="T3" fmla="*/ 157 h 167"/>
                  <a:gd name="T4" fmla="*/ 0 w 159"/>
                  <a:gd name="T5" fmla="*/ 19 h 167"/>
                  <a:gd name="T6" fmla="*/ 136 w 159"/>
                  <a:gd name="T7" fmla="*/ 167 h 167"/>
                  <a:gd name="T8" fmla="*/ 143 w 159"/>
                  <a:gd name="T9" fmla="*/ 167 h 167"/>
                  <a:gd name="T10" fmla="*/ 74 w 159"/>
                  <a:gd name="T11" fmla="*/ 6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67">
                    <a:moveTo>
                      <a:pt x="74" y="64"/>
                    </a:moveTo>
                    <a:cubicBezTo>
                      <a:pt x="122" y="89"/>
                      <a:pt x="159" y="160"/>
                      <a:pt x="158" y="157"/>
                    </a:cubicBezTo>
                    <a:cubicBezTo>
                      <a:pt x="143" y="68"/>
                      <a:pt x="73" y="0"/>
                      <a:pt x="0" y="19"/>
                    </a:cubicBezTo>
                    <a:cubicBezTo>
                      <a:pt x="67" y="97"/>
                      <a:pt x="40" y="166"/>
                      <a:pt x="136" y="167"/>
                    </a:cubicBezTo>
                    <a:cubicBezTo>
                      <a:pt x="138" y="167"/>
                      <a:pt x="141" y="167"/>
                      <a:pt x="143" y="167"/>
                    </a:cubicBezTo>
                    <a:cubicBezTo>
                      <a:pt x="148" y="167"/>
                      <a:pt x="116" y="109"/>
                      <a:pt x="74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26"/>
              <p:cNvSpPr/>
              <p:nvPr/>
            </p:nvSpPr>
            <p:spPr bwMode="auto">
              <a:xfrm>
                <a:off x="4853780" y="2898084"/>
                <a:ext cx="87073" cy="128269"/>
              </a:xfrm>
              <a:custGeom>
                <a:avLst/>
                <a:gdLst>
                  <a:gd name="T0" fmla="*/ 1 w 54"/>
                  <a:gd name="T1" fmla="*/ 0 h 80"/>
                  <a:gd name="T2" fmla="*/ 29 w 54"/>
                  <a:gd name="T3" fmla="*/ 54 h 80"/>
                  <a:gd name="T4" fmla="*/ 0 w 54"/>
                  <a:gd name="T5" fmla="*/ 42 h 80"/>
                  <a:gd name="T6" fmla="*/ 52 w 54"/>
                  <a:gd name="T7" fmla="*/ 80 h 80"/>
                  <a:gd name="T8" fmla="*/ 53 w 54"/>
                  <a:gd name="T9" fmla="*/ 76 h 80"/>
                  <a:gd name="T10" fmla="*/ 1 w 5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80">
                    <a:moveTo>
                      <a:pt x="1" y="0"/>
                    </a:moveTo>
                    <a:cubicBezTo>
                      <a:pt x="11" y="18"/>
                      <a:pt x="21" y="36"/>
                      <a:pt x="29" y="54"/>
                    </a:cubicBezTo>
                    <a:cubicBezTo>
                      <a:pt x="22" y="49"/>
                      <a:pt x="12" y="42"/>
                      <a:pt x="0" y="42"/>
                    </a:cubicBezTo>
                    <a:cubicBezTo>
                      <a:pt x="20" y="51"/>
                      <a:pt x="35" y="67"/>
                      <a:pt x="52" y="80"/>
                    </a:cubicBezTo>
                    <a:cubicBezTo>
                      <a:pt x="53" y="80"/>
                      <a:pt x="54" y="78"/>
                      <a:pt x="53" y="76"/>
                    </a:cubicBezTo>
                    <a:cubicBezTo>
                      <a:pt x="38" y="52"/>
                      <a:pt x="17" y="22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27"/>
              <p:cNvSpPr/>
              <p:nvPr/>
            </p:nvSpPr>
            <p:spPr bwMode="auto">
              <a:xfrm>
                <a:off x="4950216" y="2692104"/>
                <a:ext cx="238749" cy="348293"/>
              </a:xfrm>
              <a:custGeom>
                <a:avLst/>
                <a:gdLst>
                  <a:gd name="T0" fmla="*/ 70 w 149"/>
                  <a:gd name="T1" fmla="*/ 79 h 217"/>
                  <a:gd name="T2" fmla="*/ 23 w 149"/>
                  <a:gd name="T3" fmla="*/ 211 h 217"/>
                  <a:gd name="T4" fmla="*/ 127 w 149"/>
                  <a:gd name="T5" fmla="*/ 0 h 217"/>
                  <a:gd name="T6" fmla="*/ 50 w 149"/>
                  <a:gd name="T7" fmla="*/ 212 h 217"/>
                  <a:gd name="T8" fmla="*/ 43 w 149"/>
                  <a:gd name="T9" fmla="*/ 215 h 217"/>
                  <a:gd name="T10" fmla="*/ 70 w 149"/>
                  <a:gd name="T11" fmla="*/ 79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9" h="217">
                    <a:moveTo>
                      <a:pt x="70" y="79"/>
                    </a:moveTo>
                    <a:cubicBezTo>
                      <a:pt x="31" y="126"/>
                      <a:pt x="23" y="214"/>
                      <a:pt x="23" y="211"/>
                    </a:cubicBezTo>
                    <a:cubicBezTo>
                      <a:pt x="0" y="112"/>
                      <a:pt x="43" y="12"/>
                      <a:pt x="127" y="0"/>
                    </a:cubicBezTo>
                    <a:cubicBezTo>
                      <a:pt x="91" y="110"/>
                      <a:pt x="149" y="170"/>
                      <a:pt x="50" y="212"/>
                    </a:cubicBezTo>
                    <a:cubicBezTo>
                      <a:pt x="48" y="213"/>
                      <a:pt x="45" y="214"/>
                      <a:pt x="43" y="215"/>
                    </a:cubicBezTo>
                    <a:cubicBezTo>
                      <a:pt x="37" y="217"/>
                      <a:pt x="46" y="143"/>
                      <a:pt x="70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8"/>
              <p:cNvSpPr/>
              <p:nvPr/>
            </p:nvSpPr>
            <p:spPr bwMode="auto">
              <a:xfrm>
                <a:off x="4974559" y="2970177"/>
                <a:ext cx="63666" cy="168529"/>
              </a:xfrm>
              <a:custGeom>
                <a:avLst/>
                <a:gdLst>
                  <a:gd name="T0" fmla="*/ 21 w 40"/>
                  <a:gd name="T1" fmla="*/ 0 h 105"/>
                  <a:gd name="T2" fmla="*/ 15 w 40"/>
                  <a:gd name="T3" fmla="*/ 67 h 105"/>
                  <a:gd name="T4" fmla="*/ 40 w 40"/>
                  <a:gd name="T5" fmla="*/ 43 h 105"/>
                  <a:gd name="T6" fmla="*/ 3 w 40"/>
                  <a:gd name="T7" fmla="*/ 104 h 105"/>
                  <a:gd name="T8" fmla="*/ 0 w 40"/>
                  <a:gd name="T9" fmla="*/ 101 h 105"/>
                  <a:gd name="T10" fmla="*/ 21 w 40"/>
                  <a:gd name="T1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05">
                    <a:moveTo>
                      <a:pt x="21" y="0"/>
                    </a:moveTo>
                    <a:cubicBezTo>
                      <a:pt x="19" y="23"/>
                      <a:pt x="16" y="46"/>
                      <a:pt x="15" y="67"/>
                    </a:cubicBezTo>
                    <a:cubicBezTo>
                      <a:pt x="20" y="60"/>
                      <a:pt x="28" y="48"/>
                      <a:pt x="40" y="43"/>
                    </a:cubicBezTo>
                    <a:cubicBezTo>
                      <a:pt x="24" y="60"/>
                      <a:pt x="15" y="84"/>
                      <a:pt x="3" y="104"/>
                    </a:cubicBezTo>
                    <a:cubicBezTo>
                      <a:pt x="1" y="105"/>
                      <a:pt x="0" y="104"/>
                      <a:pt x="0" y="101"/>
                    </a:cubicBezTo>
                    <a:cubicBezTo>
                      <a:pt x="6" y="70"/>
                      <a:pt x="14" y="3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9"/>
              <p:cNvSpPr/>
              <p:nvPr/>
            </p:nvSpPr>
            <p:spPr bwMode="auto">
              <a:xfrm>
                <a:off x="4581325" y="2491742"/>
                <a:ext cx="260284" cy="231259"/>
              </a:xfrm>
              <a:custGeom>
                <a:avLst/>
                <a:gdLst>
                  <a:gd name="T0" fmla="*/ 71 w 162"/>
                  <a:gd name="T1" fmla="*/ 53 h 144"/>
                  <a:gd name="T2" fmla="*/ 161 w 162"/>
                  <a:gd name="T3" fmla="*/ 112 h 144"/>
                  <a:gd name="T4" fmla="*/ 0 w 162"/>
                  <a:gd name="T5" fmla="*/ 31 h 144"/>
                  <a:gd name="T6" fmla="*/ 144 w 162"/>
                  <a:gd name="T7" fmla="*/ 124 h 144"/>
                  <a:gd name="T8" fmla="*/ 150 w 162"/>
                  <a:gd name="T9" fmla="*/ 123 h 144"/>
                  <a:gd name="T10" fmla="*/ 71 w 162"/>
                  <a:gd name="T11" fmla="*/ 53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2" h="144">
                    <a:moveTo>
                      <a:pt x="71" y="53"/>
                    </a:moveTo>
                    <a:cubicBezTo>
                      <a:pt x="117" y="63"/>
                      <a:pt x="162" y="114"/>
                      <a:pt x="161" y="112"/>
                    </a:cubicBezTo>
                    <a:cubicBezTo>
                      <a:pt x="129" y="41"/>
                      <a:pt x="58" y="0"/>
                      <a:pt x="0" y="31"/>
                    </a:cubicBezTo>
                    <a:cubicBezTo>
                      <a:pt x="73" y="81"/>
                      <a:pt x="65" y="144"/>
                      <a:pt x="144" y="124"/>
                    </a:cubicBezTo>
                    <a:cubicBezTo>
                      <a:pt x="146" y="124"/>
                      <a:pt x="148" y="123"/>
                      <a:pt x="150" y="123"/>
                    </a:cubicBezTo>
                    <a:cubicBezTo>
                      <a:pt x="154" y="122"/>
                      <a:pt x="115" y="81"/>
                      <a:pt x="71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30"/>
              <p:cNvSpPr/>
              <p:nvPr/>
            </p:nvSpPr>
            <p:spPr bwMode="auto">
              <a:xfrm>
                <a:off x="4797604" y="2642482"/>
                <a:ext cx="96436" cy="88009"/>
              </a:xfrm>
              <a:custGeom>
                <a:avLst/>
                <a:gdLst>
                  <a:gd name="T0" fmla="*/ 0 w 60"/>
                  <a:gd name="T1" fmla="*/ 0 h 55"/>
                  <a:gd name="T2" fmla="*/ 34 w 60"/>
                  <a:gd name="T3" fmla="*/ 39 h 55"/>
                  <a:gd name="T4" fmla="*/ 8 w 60"/>
                  <a:gd name="T5" fmla="*/ 35 h 55"/>
                  <a:gd name="T6" fmla="*/ 59 w 60"/>
                  <a:gd name="T7" fmla="*/ 55 h 55"/>
                  <a:gd name="T8" fmla="*/ 59 w 60"/>
                  <a:gd name="T9" fmla="*/ 52 h 55"/>
                  <a:gd name="T10" fmla="*/ 0 w 60"/>
                  <a:gd name="T1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55">
                    <a:moveTo>
                      <a:pt x="0" y="0"/>
                    </a:moveTo>
                    <a:cubicBezTo>
                      <a:pt x="12" y="13"/>
                      <a:pt x="25" y="26"/>
                      <a:pt x="34" y="39"/>
                    </a:cubicBezTo>
                    <a:cubicBezTo>
                      <a:pt x="28" y="37"/>
                      <a:pt x="18" y="33"/>
                      <a:pt x="8" y="35"/>
                    </a:cubicBezTo>
                    <a:cubicBezTo>
                      <a:pt x="26" y="38"/>
                      <a:pt x="42" y="49"/>
                      <a:pt x="59" y="55"/>
                    </a:cubicBezTo>
                    <a:cubicBezTo>
                      <a:pt x="60" y="55"/>
                      <a:pt x="60" y="54"/>
                      <a:pt x="59" y="52"/>
                    </a:cubicBezTo>
                    <a:cubicBezTo>
                      <a:pt x="41" y="36"/>
                      <a:pt x="18" y="1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31"/>
              <p:cNvSpPr/>
              <p:nvPr/>
            </p:nvSpPr>
            <p:spPr bwMode="auto">
              <a:xfrm>
                <a:off x="4869697" y="2408414"/>
                <a:ext cx="224705" cy="330504"/>
              </a:xfrm>
              <a:custGeom>
                <a:avLst/>
                <a:gdLst>
                  <a:gd name="T0" fmla="*/ 53 w 140"/>
                  <a:gd name="T1" fmla="*/ 80 h 206"/>
                  <a:gd name="T2" fmla="*/ 40 w 140"/>
                  <a:gd name="T3" fmla="*/ 204 h 206"/>
                  <a:gd name="T4" fmla="*/ 86 w 140"/>
                  <a:gd name="T5" fmla="*/ 0 h 206"/>
                  <a:gd name="T6" fmla="*/ 63 w 140"/>
                  <a:gd name="T7" fmla="*/ 199 h 206"/>
                  <a:gd name="T8" fmla="*/ 58 w 140"/>
                  <a:gd name="T9" fmla="*/ 202 h 206"/>
                  <a:gd name="T10" fmla="*/ 53 w 140"/>
                  <a:gd name="T11" fmla="*/ 8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0" h="206">
                    <a:moveTo>
                      <a:pt x="53" y="80"/>
                    </a:moveTo>
                    <a:cubicBezTo>
                      <a:pt x="29" y="129"/>
                      <a:pt x="41" y="206"/>
                      <a:pt x="40" y="204"/>
                    </a:cubicBezTo>
                    <a:cubicBezTo>
                      <a:pt x="0" y="123"/>
                      <a:pt x="16" y="29"/>
                      <a:pt x="86" y="0"/>
                    </a:cubicBezTo>
                    <a:cubicBezTo>
                      <a:pt x="78" y="103"/>
                      <a:pt x="140" y="142"/>
                      <a:pt x="63" y="199"/>
                    </a:cubicBezTo>
                    <a:cubicBezTo>
                      <a:pt x="62" y="200"/>
                      <a:pt x="60" y="201"/>
                      <a:pt x="58" y="202"/>
                    </a:cubicBezTo>
                    <a:cubicBezTo>
                      <a:pt x="54" y="205"/>
                      <a:pt x="46" y="141"/>
                      <a:pt x="53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32"/>
              <p:cNvSpPr/>
              <p:nvPr/>
            </p:nvSpPr>
            <p:spPr bwMode="auto">
              <a:xfrm>
                <a:off x="4938981" y="2678060"/>
                <a:ext cx="41196" cy="150740"/>
              </a:xfrm>
              <a:custGeom>
                <a:avLst/>
                <a:gdLst>
                  <a:gd name="T0" fmla="*/ 0 w 26"/>
                  <a:gd name="T1" fmla="*/ 0 h 94"/>
                  <a:gd name="T2" fmla="*/ 9 w 26"/>
                  <a:gd name="T3" fmla="*/ 59 h 94"/>
                  <a:gd name="T4" fmla="*/ 26 w 26"/>
                  <a:gd name="T5" fmla="*/ 33 h 94"/>
                  <a:gd name="T6" fmla="*/ 6 w 26"/>
                  <a:gd name="T7" fmla="*/ 93 h 94"/>
                  <a:gd name="T8" fmla="*/ 4 w 26"/>
                  <a:gd name="T9" fmla="*/ 91 h 94"/>
                  <a:gd name="T10" fmla="*/ 0 w 26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94">
                    <a:moveTo>
                      <a:pt x="0" y="0"/>
                    </a:moveTo>
                    <a:cubicBezTo>
                      <a:pt x="3" y="20"/>
                      <a:pt x="5" y="41"/>
                      <a:pt x="9" y="59"/>
                    </a:cubicBezTo>
                    <a:cubicBezTo>
                      <a:pt x="12" y="52"/>
                      <a:pt x="16" y="40"/>
                      <a:pt x="26" y="33"/>
                    </a:cubicBezTo>
                    <a:cubicBezTo>
                      <a:pt x="15" y="52"/>
                      <a:pt x="13" y="73"/>
                      <a:pt x="6" y="93"/>
                    </a:cubicBezTo>
                    <a:cubicBezTo>
                      <a:pt x="5" y="94"/>
                      <a:pt x="4" y="94"/>
                      <a:pt x="4" y="91"/>
                    </a:cubicBezTo>
                    <a:cubicBezTo>
                      <a:pt x="2" y="63"/>
                      <a:pt x="1" y="2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33"/>
              <p:cNvSpPr/>
              <p:nvPr/>
            </p:nvSpPr>
            <p:spPr bwMode="auto">
              <a:xfrm>
                <a:off x="4464291" y="2339130"/>
                <a:ext cx="255602" cy="197553"/>
              </a:xfrm>
              <a:custGeom>
                <a:avLst/>
                <a:gdLst>
                  <a:gd name="T0" fmla="*/ 66 w 159"/>
                  <a:gd name="T1" fmla="*/ 42 h 123"/>
                  <a:gd name="T2" fmla="*/ 157 w 159"/>
                  <a:gd name="T3" fmla="*/ 74 h 123"/>
                  <a:gd name="T4" fmla="*/ 0 w 159"/>
                  <a:gd name="T5" fmla="*/ 39 h 123"/>
                  <a:gd name="T6" fmla="*/ 146 w 159"/>
                  <a:gd name="T7" fmla="*/ 88 h 123"/>
                  <a:gd name="T8" fmla="*/ 150 w 159"/>
                  <a:gd name="T9" fmla="*/ 86 h 123"/>
                  <a:gd name="T10" fmla="*/ 66 w 159"/>
                  <a:gd name="T11" fmla="*/ 4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23">
                    <a:moveTo>
                      <a:pt x="66" y="42"/>
                    </a:moveTo>
                    <a:cubicBezTo>
                      <a:pt x="108" y="41"/>
                      <a:pt x="159" y="75"/>
                      <a:pt x="157" y="74"/>
                    </a:cubicBezTo>
                    <a:cubicBezTo>
                      <a:pt x="114" y="19"/>
                      <a:pt x="42" y="0"/>
                      <a:pt x="0" y="39"/>
                    </a:cubicBezTo>
                    <a:cubicBezTo>
                      <a:pt x="74" y="67"/>
                      <a:pt x="81" y="123"/>
                      <a:pt x="146" y="88"/>
                    </a:cubicBezTo>
                    <a:cubicBezTo>
                      <a:pt x="147" y="88"/>
                      <a:pt x="149" y="87"/>
                      <a:pt x="150" y="86"/>
                    </a:cubicBezTo>
                    <a:cubicBezTo>
                      <a:pt x="154" y="84"/>
                      <a:pt x="111" y="57"/>
                      <a:pt x="6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34"/>
              <p:cNvSpPr/>
              <p:nvPr/>
            </p:nvSpPr>
            <p:spPr bwMode="auto">
              <a:xfrm>
                <a:off x="4674952" y="2442120"/>
                <a:ext cx="102054" cy="56176"/>
              </a:xfrm>
              <a:custGeom>
                <a:avLst/>
                <a:gdLst>
                  <a:gd name="T0" fmla="*/ 0 w 64"/>
                  <a:gd name="T1" fmla="*/ 0 h 35"/>
                  <a:gd name="T2" fmla="*/ 39 w 64"/>
                  <a:gd name="T3" fmla="*/ 26 h 35"/>
                  <a:gd name="T4" fmla="*/ 15 w 64"/>
                  <a:gd name="T5" fmla="*/ 29 h 35"/>
                  <a:gd name="T6" fmla="*/ 63 w 64"/>
                  <a:gd name="T7" fmla="*/ 35 h 35"/>
                  <a:gd name="T8" fmla="*/ 63 w 64"/>
                  <a:gd name="T9" fmla="*/ 32 h 35"/>
                  <a:gd name="T10" fmla="*/ 0 w 64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35">
                    <a:moveTo>
                      <a:pt x="0" y="0"/>
                    </a:moveTo>
                    <a:cubicBezTo>
                      <a:pt x="13" y="9"/>
                      <a:pt x="27" y="17"/>
                      <a:pt x="39" y="26"/>
                    </a:cubicBezTo>
                    <a:cubicBezTo>
                      <a:pt x="32" y="26"/>
                      <a:pt x="23" y="24"/>
                      <a:pt x="15" y="29"/>
                    </a:cubicBezTo>
                    <a:cubicBezTo>
                      <a:pt x="31" y="28"/>
                      <a:pt x="47" y="33"/>
                      <a:pt x="63" y="35"/>
                    </a:cubicBezTo>
                    <a:cubicBezTo>
                      <a:pt x="64" y="35"/>
                      <a:pt x="64" y="33"/>
                      <a:pt x="63" y="32"/>
                    </a:cubicBezTo>
                    <a:cubicBezTo>
                      <a:pt x="44" y="22"/>
                      <a:pt x="19" y="9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35"/>
              <p:cNvSpPr/>
              <p:nvPr/>
            </p:nvSpPr>
            <p:spPr bwMode="auto">
              <a:xfrm>
                <a:off x="4346321" y="2193072"/>
                <a:ext cx="252793" cy="190063"/>
              </a:xfrm>
              <a:custGeom>
                <a:avLst/>
                <a:gdLst>
                  <a:gd name="T0" fmla="*/ 65 w 158"/>
                  <a:gd name="T1" fmla="*/ 40 h 118"/>
                  <a:gd name="T2" fmla="*/ 156 w 158"/>
                  <a:gd name="T3" fmla="*/ 64 h 118"/>
                  <a:gd name="T4" fmla="*/ 0 w 158"/>
                  <a:gd name="T5" fmla="*/ 42 h 118"/>
                  <a:gd name="T6" fmla="*/ 146 w 158"/>
                  <a:gd name="T7" fmla="*/ 79 h 118"/>
                  <a:gd name="T8" fmla="*/ 151 w 158"/>
                  <a:gd name="T9" fmla="*/ 76 h 118"/>
                  <a:gd name="T10" fmla="*/ 65 w 158"/>
                  <a:gd name="T11" fmla="*/ 4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8" h="118">
                    <a:moveTo>
                      <a:pt x="65" y="40"/>
                    </a:moveTo>
                    <a:cubicBezTo>
                      <a:pt x="106" y="36"/>
                      <a:pt x="158" y="66"/>
                      <a:pt x="156" y="64"/>
                    </a:cubicBezTo>
                    <a:cubicBezTo>
                      <a:pt x="110" y="14"/>
                      <a:pt x="39" y="0"/>
                      <a:pt x="0" y="42"/>
                    </a:cubicBezTo>
                    <a:cubicBezTo>
                      <a:pt x="75" y="64"/>
                      <a:pt x="86" y="118"/>
                      <a:pt x="146" y="79"/>
                    </a:cubicBezTo>
                    <a:cubicBezTo>
                      <a:pt x="148" y="78"/>
                      <a:pt x="149" y="77"/>
                      <a:pt x="151" y="76"/>
                    </a:cubicBezTo>
                    <a:cubicBezTo>
                      <a:pt x="154" y="74"/>
                      <a:pt x="110" y="52"/>
                      <a:pt x="65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36"/>
              <p:cNvSpPr/>
              <p:nvPr/>
            </p:nvSpPr>
            <p:spPr bwMode="auto">
              <a:xfrm>
                <a:off x="4554173" y="2284827"/>
                <a:ext cx="105799" cy="46814"/>
              </a:xfrm>
              <a:custGeom>
                <a:avLst/>
                <a:gdLst>
                  <a:gd name="T0" fmla="*/ 0 w 66"/>
                  <a:gd name="T1" fmla="*/ 0 h 29"/>
                  <a:gd name="T2" fmla="*/ 40 w 66"/>
                  <a:gd name="T3" fmla="*/ 22 h 29"/>
                  <a:gd name="T4" fmla="*/ 16 w 66"/>
                  <a:gd name="T5" fmla="*/ 27 h 29"/>
                  <a:gd name="T6" fmla="*/ 65 w 66"/>
                  <a:gd name="T7" fmla="*/ 29 h 29"/>
                  <a:gd name="T8" fmla="*/ 64 w 66"/>
                  <a:gd name="T9" fmla="*/ 27 h 29"/>
                  <a:gd name="T10" fmla="*/ 0 w 66"/>
                  <a:gd name="T1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29">
                    <a:moveTo>
                      <a:pt x="0" y="0"/>
                    </a:moveTo>
                    <a:cubicBezTo>
                      <a:pt x="13" y="7"/>
                      <a:pt x="28" y="15"/>
                      <a:pt x="40" y="22"/>
                    </a:cubicBezTo>
                    <a:cubicBezTo>
                      <a:pt x="34" y="22"/>
                      <a:pt x="24" y="22"/>
                      <a:pt x="16" y="27"/>
                    </a:cubicBezTo>
                    <a:cubicBezTo>
                      <a:pt x="32" y="24"/>
                      <a:pt x="49" y="28"/>
                      <a:pt x="65" y="29"/>
                    </a:cubicBezTo>
                    <a:cubicBezTo>
                      <a:pt x="66" y="29"/>
                      <a:pt x="65" y="27"/>
                      <a:pt x="64" y="27"/>
                    </a:cubicBezTo>
                    <a:cubicBezTo>
                      <a:pt x="44" y="18"/>
                      <a:pt x="19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37"/>
              <p:cNvSpPr/>
              <p:nvPr/>
            </p:nvSpPr>
            <p:spPr bwMode="auto">
              <a:xfrm>
                <a:off x="4166556" y="2077911"/>
                <a:ext cx="256538" cy="171338"/>
              </a:xfrm>
              <a:custGeom>
                <a:avLst/>
                <a:gdLst>
                  <a:gd name="T0" fmla="*/ 64 w 160"/>
                  <a:gd name="T1" fmla="*/ 35 h 107"/>
                  <a:gd name="T2" fmla="*/ 158 w 160"/>
                  <a:gd name="T3" fmla="*/ 40 h 107"/>
                  <a:gd name="T4" fmla="*/ 0 w 160"/>
                  <a:gd name="T5" fmla="*/ 49 h 107"/>
                  <a:gd name="T6" fmla="*/ 151 w 160"/>
                  <a:gd name="T7" fmla="*/ 57 h 107"/>
                  <a:gd name="T8" fmla="*/ 155 w 160"/>
                  <a:gd name="T9" fmla="*/ 54 h 107"/>
                  <a:gd name="T10" fmla="*/ 64 w 160"/>
                  <a:gd name="T11" fmla="*/ 3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0" h="107">
                    <a:moveTo>
                      <a:pt x="64" y="35"/>
                    </a:moveTo>
                    <a:cubicBezTo>
                      <a:pt x="103" y="23"/>
                      <a:pt x="160" y="42"/>
                      <a:pt x="158" y="40"/>
                    </a:cubicBezTo>
                    <a:cubicBezTo>
                      <a:pt x="103" y="0"/>
                      <a:pt x="30" y="0"/>
                      <a:pt x="0" y="49"/>
                    </a:cubicBezTo>
                    <a:cubicBezTo>
                      <a:pt x="78" y="56"/>
                      <a:pt x="99" y="107"/>
                      <a:pt x="151" y="57"/>
                    </a:cubicBezTo>
                    <a:cubicBezTo>
                      <a:pt x="153" y="56"/>
                      <a:pt x="154" y="55"/>
                      <a:pt x="155" y="54"/>
                    </a:cubicBezTo>
                    <a:cubicBezTo>
                      <a:pt x="158" y="51"/>
                      <a:pt x="110" y="37"/>
                      <a:pt x="64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38"/>
              <p:cNvSpPr/>
              <p:nvPr/>
            </p:nvSpPr>
            <p:spPr bwMode="auto">
              <a:xfrm>
                <a:off x="4376281" y="2138768"/>
                <a:ext cx="112353" cy="38387"/>
              </a:xfrm>
              <a:custGeom>
                <a:avLst/>
                <a:gdLst>
                  <a:gd name="T0" fmla="*/ 0 w 70"/>
                  <a:gd name="T1" fmla="*/ 0 h 24"/>
                  <a:gd name="T2" fmla="*/ 43 w 70"/>
                  <a:gd name="T3" fmla="*/ 15 h 24"/>
                  <a:gd name="T4" fmla="*/ 21 w 70"/>
                  <a:gd name="T5" fmla="*/ 24 h 24"/>
                  <a:gd name="T6" fmla="*/ 69 w 70"/>
                  <a:gd name="T7" fmla="*/ 17 h 24"/>
                  <a:gd name="T8" fmla="*/ 68 w 70"/>
                  <a:gd name="T9" fmla="*/ 14 h 24"/>
                  <a:gd name="T10" fmla="*/ 0 w 7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24">
                    <a:moveTo>
                      <a:pt x="0" y="0"/>
                    </a:moveTo>
                    <a:cubicBezTo>
                      <a:pt x="15" y="5"/>
                      <a:pt x="30" y="10"/>
                      <a:pt x="43" y="15"/>
                    </a:cubicBezTo>
                    <a:cubicBezTo>
                      <a:pt x="37" y="16"/>
                      <a:pt x="28" y="17"/>
                      <a:pt x="21" y="24"/>
                    </a:cubicBezTo>
                    <a:cubicBezTo>
                      <a:pt x="37" y="18"/>
                      <a:pt x="53" y="19"/>
                      <a:pt x="69" y="17"/>
                    </a:cubicBezTo>
                    <a:cubicBezTo>
                      <a:pt x="70" y="16"/>
                      <a:pt x="69" y="15"/>
                      <a:pt x="68" y="14"/>
                    </a:cubicBezTo>
                    <a:cubicBezTo>
                      <a:pt x="47" y="10"/>
                      <a:pt x="21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39"/>
              <p:cNvSpPr/>
              <p:nvPr/>
            </p:nvSpPr>
            <p:spPr bwMode="auto">
              <a:xfrm>
                <a:off x="3972748" y="2002073"/>
                <a:ext cx="243431" cy="167592"/>
              </a:xfrm>
              <a:custGeom>
                <a:avLst/>
                <a:gdLst>
                  <a:gd name="T0" fmla="*/ 57 w 152"/>
                  <a:gd name="T1" fmla="*/ 43 h 104"/>
                  <a:gd name="T2" fmla="*/ 150 w 152"/>
                  <a:gd name="T3" fmla="*/ 24 h 104"/>
                  <a:gd name="T4" fmla="*/ 0 w 152"/>
                  <a:gd name="T5" fmla="*/ 73 h 104"/>
                  <a:gd name="T6" fmla="*/ 148 w 152"/>
                  <a:gd name="T7" fmla="*/ 42 h 104"/>
                  <a:gd name="T8" fmla="*/ 150 w 152"/>
                  <a:gd name="T9" fmla="*/ 38 h 104"/>
                  <a:gd name="T10" fmla="*/ 57 w 152"/>
                  <a:gd name="T11" fmla="*/ 4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2" h="104">
                    <a:moveTo>
                      <a:pt x="57" y="43"/>
                    </a:moveTo>
                    <a:cubicBezTo>
                      <a:pt x="92" y="21"/>
                      <a:pt x="152" y="25"/>
                      <a:pt x="150" y="24"/>
                    </a:cubicBezTo>
                    <a:cubicBezTo>
                      <a:pt x="86" y="0"/>
                      <a:pt x="16" y="19"/>
                      <a:pt x="0" y="73"/>
                    </a:cubicBezTo>
                    <a:cubicBezTo>
                      <a:pt x="76" y="60"/>
                      <a:pt x="110" y="104"/>
                      <a:pt x="148" y="42"/>
                    </a:cubicBezTo>
                    <a:cubicBezTo>
                      <a:pt x="148" y="41"/>
                      <a:pt x="149" y="39"/>
                      <a:pt x="150" y="38"/>
                    </a:cubicBezTo>
                    <a:cubicBezTo>
                      <a:pt x="152" y="35"/>
                      <a:pt x="103" y="33"/>
                      <a:pt x="57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40"/>
              <p:cNvSpPr/>
              <p:nvPr/>
            </p:nvSpPr>
            <p:spPr bwMode="auto">
              <a:xfrm>
                <a:off x="4170302" y="2042333"/>
                <a:ext cx="115161" cy="33706"/>
              </a:xfrm>
              <a:custGeom>
                <a:avLst/>
                <a:gdLst>
                  <a:gd name="T0" fmla="*/ 0 w 72"/>
                  <a:gd name="T1" fmla="*/ 4 h 21"/>
                  <a:gd name="T2" fmla="*/ 45 w 72"/>
                  <a:gd name="T3" fmla="*/ 7 h 21"/>
                  <a:gd name="T4" fmla="*/ 27 w 72"/>
                  <a:gd name="T5" fmla="*/ 21 h 21"/>
                  <a:gd name="T6" fmla="*/ 71 w 72"/>
                  <a:gd name="T7" fmla="*/ 2 h 21"/>
                  <a:gd name="T8" fmla="*/ 69 w 72"/>
                  <a:gd name="T9" fmla="*/ 0 h 21"/>
                  <a:gd name="T10" fmla="*/ 0 w 72"/>
                  <a:gd name="T11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2" h="21">
                    <a:moveTo>
                      <a:pt x="0" y="4"/>
                    </a:moveTo>
                    <a:cubicBezTo>
                      <a:pt x="15" y="5"/>
                      <a:pt x="31" y="5"/>
                      <a:pt x="45" y="7"/>
                    </a:cubicBezTo>
                    <a:cubicBezTo>
                      <a:pt x="40" y="10"/>
                      <a:pt x="31" y="13"/>
                      <a:pt x="27" y="21"/>
                    </a:cubicBezTo>
                    <a:cubicBezTo>
                      <a:pt x="40" y="12"/>
                      <a:pt x="56" y="9"/>
                      <a:pt x="71" y="2"/>
                    </a:cubicBezTo>
                    <a:cubicBezTo>
                      <a:pt x="72" y="1"/>
                      <a:pt x="71" y="0"/>
                      <a:pt x="69" y="0"/>
                    </a:cubicBezTo>
                    <a:cubicBezTo>
                      <a:pt x="48" y="1"/>
                      <a:pt x="21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41"/>
              <p:cNvSpPr/>
              <p:nvPr/>
            </p:nvSpPr>
            <p:spPr bwMode="auto">
              <a:xfrm>
                <a:off x="4749854" y="2167793"/>
                <a:ext cx="200362" cy="298670"/>
              </a:xfrm>
              <a:custGeom>
                <a:avLst/>
                <a:gdLst>
                  <a:gd name="T0" fmla="*/ 41 w 125"/>
                  <a:gd name="T1" fmla="*/ 74 h 186"/>
                  <a:gd name="T2" fmla="*/ 45 w 125"/>
                  <a:gd name="T3" fmla="*/ 184 h 186"/>
                  <a:gd name="T4" fmla="*/ 60 w 125"/>
                  <a:gd name="T5" fmla="*/ 0 h 186"/>
                  <a:gd name="T6" fmla="*/ 65 w 125"/>
                  <a:gd name="T7" fmla="*/ 176 h 186"/>
                  <a:gd name="T8" fmla="*/ 60 w 125"/>
                  <a:gd name="T9" fmla="*/ 181 h 186"/>
                  <a:gd name="T10" fmla="*/ 41 w 125"/>
                  <a:gd name="T11" fmla="*/ 74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86">
                    <a:moveTo>
                      <a:pt x="41" y="74"/>
                    </a:moveTo>
                    <a:cubicBezTo>
                      <a:pt x="26" y="119"/>
                      <a:pt x="46" y="186"/>
                      <a:pt x="45" y="184"/>
                    </a:cubicBezTo>
                    <a:cubicBezTo>
                      <a:pt x="0" y="118"/>
                      <a:pt x="2" y="33"/>
                      <a:pt x="60" y="0"/>
                    </a:cubicBezTo>
                    <a:cubicBezTo>
                      <a:pt x="65" y="91"/>
                      <a:pt x="125" y="118"/>
                      <a:pt x="65" y="176"/>
                    </a:cubicBezTo>
                    <a:cubicBezTo>
                      <a:pt x="63" y="178"/>
                      <a:pt x="62" y="179"/>
                      <a:pt x="60" y="181"/>
                    </a:cubicBezTo>
                    <a:cubicBezTo>
                      <a:pt x="57" y="184"/>
                      <a:pt x="43" y="128"/>
                      <a:pt x="41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42"/>
              <p:cNvSpPr/>
              <p:nvPr/>
            </p:nvSpPr>
            <p:spPr bwMode="auto">
              <a:xfrm>
                <a:off x="4819138" y="2411223"/>
                <a:ext cx="43069" cy="132014"/>
              </a:xfrm>
              <a:custGeom>
                <a:avLst/>
                <a:gdLst>
                  <a:gd name="T0" fmla="*/ 0 w 27"/>
                  <a:gd name="T1" fmla="*/ 0 h 82"/>
                  <a:gd name="T2" fmla="*/ 16 w 27"/>
                  <a:gd name="T3" fmla="*/ 51 h 82"/>
                  <a:gd name="T4" fmla="*/ 27 w 27"/>
                  <a:gd name="T5" fmla="*/ 26 h 82"/>
                  <a:gd name="T6" fmla="*/ 17 w 27"/>
                  <a:gd name="T7" fmla="*/ 81 h 82"/>
                  <a:gd name="T8" fmla="*/ 14 w 27"/>
                  <a:gd name="T9" fmla="*/ 79 h 82"/>
                  <a:gd name="T10" fmla="*/ 0 w 27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82">
                    <a:moveTo>
                      <a:pt x="0" y="0"/>
                    </a:moveTo>
                    <a:cubicBezTo>
                      <a:pt x="6" y="17"/>
                      <a:pt x="10" y="35"/>
                      <a:pt x="16" y="51"/>
                    </a:cubicBezTo>
                    <a:cubicBezTo>
                      <a:pt x="17" y="44"/>
                      <a:pt x="19" y="33"/>
                      <a:pt x="27" y="26"/>
                    </a:cubicBezTo>
                    <a:cubicBezTo>
                      <a:pt x="20" y="43"/>
                      <a:pt x="20" y="63"/>
                      <a:pt x="17" y="81"/>
                    </a:cubicBezTo>
                    <a:cubicBezTo>
                      <a:pt x="16" y="82"/>
                      <a:pt x="15" y="82"/>
                      <a:pt x="14" y="79"/>
                    </a:cubicBezTo>
                    <a:cubicBezTo>
                      <a:pt x="9" y="55"/>
                      <a:pt x="4" y="2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43"/>
              <p:cNvSpPr/>
              <p:nvPr/>
            </p:nvSpPr>
            <p:spPr bwMode="auto">
              <a:xfrm>
                <a:off x="4558854" y="2002073"/>
                <a:ext cx="227514" cy="295862"/>
              </a:xfrm>
              <a:custGeom>
                <a:avLst/>
                <a:gdLst>
                  <a:gd name="T0" fmla="*/ 49 w 142"/>
                  <a:gd name="T1" fmla="*/ 77 h 184"/>
                  <a:gd name="T2" fmla="*/ 84 w 142"/>
                  <a:gd name="T3" fmla="*/ 183 h 184"/>
                  <a:gd name="T4" fmla="*/ 46 w 142"/>
                  <a:gd name="T5" fmla="*/ 0 h 184"/>
                  <a:gd name="T6" fmla="*/ 101 w 142"/>
                  <a:gd name="T7" fmla="*/ 170 h 184"/>
                  <a:gd name="T8" fmla="*/ 98 w 142"/>
                  <a:gd name="T9" fmla="*/ 175 h 184"/>
                  <a:gd name="T10" fmla="*/ 49 w 142"/>
                  <a:gd name="T11" fmla="*/ 77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2" h="184">
                    <a:moveTo>
                      <a:pt x="49" y="77"/>
                    </a:moveTo>
                    <a:cubicBezTo>
                      <a:pt x="47" y="126"/>
                      <a:pt x="86" y="184"/>
                      <a:pt x="84" y="183"/>
                    </a:cubicBezTo>
                    <a:cubicBezTo>
                      <a:pt x="22" y="132"/>
                      <a:pt x="0" y="49"/>
                      <a:pt x="46" y="0"/>
                    </a:cubicBezTo>
                    <a:cubicBezTo>
                      <a:pt x="77" y="87"/>
                      <a:pt x="142" y="95"/>
                      <a:pt x="101" y="170"/>
                    </a:cubicBezTo>
                    <a:cubicBezTo>
                      <a:pt x="100" y="171"/>
                      <a:pt x="99" y="173"/>
                      <a:pt x="98" y="175"/>
                    </a:cubicBezTo>
                    <a:cubicBezTo>
                      <a:pt x="96" y="179"/>
                      <a:pt x="66" y="129"/>
                      <a:pt x="49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44"/>
              <p:cNvSpPr/>
              <p:nvPr/>
            </p:nvSpPr>
            <p:spPr bwMode="auto">
              <a:xfrm>
                <a:off x="4677761" y="2246440"/>
                <a:ext cx="62730" cy="119843"/>
              </a:xfrm>
              <a:custGeom>
                <a:avLst/>
                <a:gdLst>
                  <a:gd name="T0" fmla="*/ 0 w 39"/>
                  <a:gd name="T1" fmla="*/ 0 h 75"/>
                  <a:gd name="T2" fmla="*/ 29 w 39"/>
                  <a:gd name="T3" fmla="*/ 45 h 75"/>
                  <a:gd name="T4" fmla="*/ 33 w 39"/>
                  <a:gd name="T5" fmla="*/ 18 h 75"/>
                  <a:gd name="T6" fmla="*/ 39 w 39"/>
                  <a:gd name="T7" fmla="*/ 74 h 75"/>
                  <a:gd name="T8" fmla="*/ 36 w 39"/>
                  <a:gd name="T9" fmla="*/ 73 h 75"/>
                  <a:gd name="T10" fmla="*/ 0 w 39"/>
                  <a:gd name="T1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75">
                    <a:moveTo>
                      <a:pt x="0" y="0"/>
                    </a:moveTo>
                    <a:cubicBezTo>
                      <a:pt x="10" y="15"/>
                      <a:pt x="19" y="32"/>
                      <a:pt x="29" y="45"/>
                    </a:cubicBezTo>
                    <a:cubicBezTo>
                      <a:pt x="29" y="38"/>
                      <a:pt x="27" y="27"/>
                      <a:pt x="33" y="18"/>
                    </a:cubicBezTo>
                    <a:cubicBezTo>
                      <a:pt x="31" y="37"/>
                      <a:pt x="37" y="55"/>
                      <a:pt x="39" y="74"/>
                    </a:cubicBezTo>
                    <a:cubicBezTo>
                      <a:pt x="39" y="75"/>
                      <a:pt x="37" y="75"/>
                      <a:pt x="36" y="73"/>
                    </a:cubicBezTo>
                    <a:cubicBezTo>
                      <a:pt x="24" y="51"/>
                      <a:pt x="10" y="2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45"/>
              <p:cNvSpPr/>
              <p:nvPr/>
            </p:nvSpPr>
            <p:spPr bwMode="auto">
              <a:xfrm>
                <a:off x="4376281" y="1869122"/>
                <a:ext cx="213470" cy="260283"/>
              </a:xfrm>
              <a:custGeom>
                <a:avLst/>
                <a:gdLst>
                  <a:gd name="T0" fmla="*/ 47 w 133"/>
                  <a:gd name="T1" fmla="*/ 69 h 162"/>
                  <a:gd name="T2" fmla="*/ 88 w 133"/>
                  <a:gd name="T3" fmla="*/ 160 h 162"/>
                  <a:gd name="T4" fmla="*/ 38 w 133"/>
                  <a:gd name="T5" fmla="*/ 0 h 162"/>
                  <a:gd name="T6" fmla="*/ 102 w 133"/>
                  <a:gd name="T7" fmla="*/ 147 h 162"/>
                  <a:gd name="T8" fmla="*/ 100 w 133"/>
                  <a:gd name="T9" fmla="*/ 152 h 162"/>
                  <a:gd name="T10" fmla="*/ 47 w 133"/>
                  <a:gd name="T11" fmla="*/ 69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162">
                    <a:moveTo>
                      <a:pt x="47" y="69"/>
                    </a:moveTo>
                    <a:cubicBezTo>
                      <a:pt x="50" y="112"/>
                      <a:pt x="90" y="162"/>
                      <a:pt x="88" y="160"/>
                    </a:cubicBezTo>
                    <a:cubicBezTo>
                      <a:pt x="27" y="120"/>
                      <a:pt x="0" y="48"/>
                      <a:pt x="38" y="0"/>
                    </a:cubicBezTo>
                    <a:cubicBezTo>
                      <a:pt x="73" y="75"/>
                      <a:pt x="133" y="77"/>
                      <a:pt x="102" y="147"/>
                    </a:cubicBezTo>
                    <a:cubicBezTo>
                      <a:pt x="101" y="149"/>
                      <a:pt x="100" y="150"/>
                      <a:pt x="100" y="152"/>
                    </a:cubicBezTo>
                    <a:cubicBezTo>
                      <a:pt x="98" y="156"/>
                      <a:pt x="67" y="114"/>
                      <a:pt x="4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46"/>
              <p:cNvSpPr/>
              <p:nvPr/>
            </p:nvSpPr>
            <p:spPr bwMode="auto">
              <a:xfrm>
                <a:off x="4497997" y="2084465"/>
                <a:ext cx="66475" cy="102053"/>
              </a:xfrm>
              <a:custGeom>
                <a:avLst/>
                <a:gdLst>
                  <a:gd name="T0" fmla="*/ 0 w 41"/>
                  <a:gd name="T1" fmla="*/ 0 h 64"/>
                  <a:gd name="T2" fmla="*/ 30 w 41"/>
                  <a:gd name="T3" fmla="*/ 38 h 64"/>
                  <a:gd name="T4" fmla="*/ 31 w 41"/>
                  <a:gd name="T5" fmla="*/ 13 h 64"/>
                  <a:gd name="T6" fmla="*/ 41 w 41"/>
                  <a:gd name="T7" fmla="*/ 63 h 64"/>
                  <a:gd name="T8" fmla="*/ 39 w 41"/>
                  <a:gd name="T9" fmla="*/ 62 h 64"/>
                  <a:gd name="T10" fmla="*/ 0 w 41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64">
                    <a:moveTo>
                      <a:pt x="0" y="0"/>
                    </a:moveTo>
                    <a:cubicBezTo>
                      <a:pt x="10" y="13"/>
                      <a:pt x="20" y="27"/>
                      <a:pt x="30" y="38"/>
                    </a:cubicBezTo>
                    <a:cubicBezTo>
                      <a:pt x="29" y="31"/>
                      <a:pt x="27" y="22"/>
                      <a:pt x="31" y="13"/>
                    </a:cubicBezTo>
                    <a:cubicBezTo>
                      <a:pt x="31" y="30"/>
                      <a:pt x="38" y="46"/>
                      <a:pt x="41" y="63"/>
                    </a:cubicBezTo>
                    <a:cubicBezTo>
                      <a:pt x="41" y="64"/>
                      <a:pt x="40" y="64"/>
                      <a:pt x="39" y="62"/>
                    </a:cubicBezTo>
                    <a:cubicBezTo>
                      <a:pt x="26" y="43"/>
                      <a:pt x="11" y="19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47"/>
              <p:cNvSpPr/>
              <p:nvPr/>
            </p:nvSpPr>
            <p:spPr bwMode="auto">
              <a:xfrm>
                <a:off x="4200262" y="1821373"/>
                <a:ext cx="187254" cy="207852"/>
              </a:xfrm>
              <a:custGeom>
                <a:avLst/>
                <a:gdLst>
                  <a:gd name="T0" fmla="*/ 43 w 117"/>
                  <a:gd name="T1" fmla="*/ 57 h 130"/>
                  <a:gd name="T2" fmla="*/ 92 w 117"/>
                  <a:gd name="T3" fmla="*/ 129 h 130"/>
                  <a:gd name="T4" fmla="*/ 24 w 117"/>
                  <a:gd name="T5" fmla="*/ 0 h 130"/>
                  <a:gd name="T6" fmla="*/ 102 w 117"/>
                  <a:gd name="T7" fmla="*/ 116 h 130"/>
                  <a:gd name="T8" fmla="*/ 101 w 117"/>
                  <a:gd name="T9" fmla="*/ 121 h 130"/>
                  <a:gd name="T10" fmla="*/ 43 w 117"/>
                  <a:gd name="T11" fmla="*/ 57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" h="130">
                    <a:moveTo>
                      <a:pt x="43" y="57"/>
                    </a:moveTo>
                    <a:cubicBezTo>
                      <a:pt x="52" y="94"/>
                      <a:pt x="93" y="130"/>
                      <a:pt x="92" y="129"/>
                    </a:cubicBezTo>
                    <a:cubicBezTo>
                      <a:pt x="34" y="104"/>
                      <a:pt x="0" y="47"/>
                      <a:pt x="24" y="0"/>
                    </a:cubicBezTo>
                    <a:cubicBezTo>
                      <a:pt x="66" y="59"/>
                      <a:pt x="117" y="52"/>
                      <a:pt x="102" y="116"/>
                    </a:cubicBezTo>
                    <a:cubicBezTo>
                      <a:pt x="101" y="117"/>
                      <a:pt x="101" y="119"/>
                      <a:pt x="101" y="121"/>
                    </a:cubicBezTo>
                    <a:cubicBezTo>
                      <a:pt x="100" y="124"/>
                      <a:pt x="66" y="93"/>
                      <a:pt x="43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48"/>
              <p:cNvSpPr/>
              <p:nvPr/>
            </p:nvSpPr>
            <p:spPr bwMode="auto">
              <a:xfrm>
                <a:off x="4323850" y="1995519"/>
                <a:ext cx="73965" cy="77710"/>
              </a:xfrm>
              <a:custGeom>
                <a:avLst/>
                <a:gdLst>
                  <a:gd name="T0" fmla="*/ 0 w 46"/>
                  <a:gd name="T1" fmla="*/ 0 h 48"/>
                  <a:gd name="T2" fmla="*/ 32 w 46"/>
                  <a:gd name="T3" fmla="*/ 27 h 48"/>
                  <a:gd name="T4" fmla="*/ 29 w 46"/>
                  <a:gd name="T5" fmla="*/ 6 h 48"/>
                  <a:gd name="T6" fmla="*/ 46 w 46"/>
                  <a:gd name="T7" fmla="*/ 47 h 48"/>
                  <a:gd name="T8" fmla="*/ 43 w 46"/>
                  <a:gd name="T9" fmla="*/ 47 h 48"/>
                  <a:gd name="T10" fmla="*/ 0 w 46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48">
                    <a:moveTo>
                      <a:pt x="0" y="0"/>
                    </a:moveTo>
                    <a:cubicBezTo>
                      <a:pt x="11" y="9"/>
                      <a:pt x="22" y="19"/>
                      <a:pt x="32" y="27"/>
                    </a:cubicBezTo>
                    <a:cubicBezTo>
                      <a:pt x="30" y="22"/>
                      <a:pt x="27" y="14"/>
                      <a:pt x="29" y="6"/>
                    </a:cubicBezTo>
                    <a:cubicBezTo>
                      <a:pt x="31" y="21"/>
                      <a:pt x="40" y="33"/>
                      <a:pt x="46" y="47"/>
                    </a:cubicBezTo>
                    <a:cubicBezTo>
                      <a:pt x="45" y="48"/>
                      <a:pt x="44" y="48"/>
                      <a:pt x="43" y="47"/>
                    </a:cubicBezTo>
                    <a:cubicBezTo>
                      <a:pt x="30" y="33"/>
                      <a:pt x="13" y="1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49"/>
              <p:cNvSpPr/>
              <p:nvPr/>
            </p:nvSpPr>
            <p:spPr bwMode="auto">
              <a:xfrm>
                <a:off x="4011135" y="1781113"/>
                <a:ext cx="186318" cy="180700"/>
              </a:xfrm>
              <a:custGeom>
                <a:avLst/>
                <a:gdLst>
                  <a:gd name="T0" fmla="*/ 44 w 116"/>
                  <a:gd name="T1" fmla="*/ 52 h 113"/>
                  <a:gd name="T2" fmla="*/ 106 w 116"/>
                  <a:gd name="T3" fmla="*/ 113 h 113"/>
                  <a:gd name="T4" fmla="*/ 14 w 116"/>
                  <a:gd name="T5" fmla="*/ 0 h 113"/>
                  <a:gd name="T6" fmla="*/ 114 w 116"/>
                  <a:gd name="T7" fmla="*/ 98 h 113"/>
                  <a:gd name="T8" fmla="*/ 113 w 116"/>
                  <a:gd name="T9" fmla="*/ 103 h 113"/>
                  <a:gd name="T10" fmla="*/ 44 w 116"/>
                  <a:gd name="T11" fmla="*/ 5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113">
                    <a:moveTo>
                      <a:pt x="44" y="52"/>
                    </a:moveTo>
                    <a:cubicBezTo>
                      <a:pt x="60" y="86"/>
                      <a:pt x="108" y="113"/>
                      <a:pt x="106" y="113"/>
                    </a:cubicBezTo>
                    <a:cubicBezTo>
                      <a:pt x="45" y="100"/>
                      <a:pt x="0" y="50"/>
                      <a:pt x="14" y="0"/>
                    </a:cubicBezTo>
                    <a:cubicBezTo>
                      <a:pt x="67" y="49"/>
                      <a:pt x="116" y="32"/>
                      <a:pt x="114" y="98"/>
                    </a:cubicBezTo>
                    <a:cubicBezTo>
                      <a:pt x="114" y="99"/>
                      <a:pt x="114" y="101"/>
                      <a:pt x="113" y="103"/>
                    </a:cubicBezTo>
                    <a:cubicBezTo>
                      <a:pt x="113" y="106"/>
                      <a:pt x="74" y="82"/>
                      <a:pt x="4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50"/>
              <p:cNvSpPr/>
              <p:nvPr/>
            </p:nvSpPr>
            <p:spPr bwMode="auto">
              <a:xfrm>
                <a:off x="4152512" y="1934661"/>
                <a:ext cx="86137" cy="60858"/>
              </a:xfrm>
              <a:custGeom>
                <a:avLst/>
                <a:gdLst>
                  <a:gd name="T0" fmla="*/ 0 w 54"/>
                  <a:gd name="T1" fmla="*/ 0 h 38"/>
                  <a:gd name="T2" fmla="*/ 37 w 54"/>
                  <a:gd name="T3" fmla="*/ 20 h 38"/>
                  <a:gd name="T4" fmla="*/ 29 w 54"/>
                  <a:gd name="T5" fmla="*/ 0 h 38"/>
                  <a:gd name="T6" fmla="*/ 54 w 54"/>
                  <a:gd name="T7" fmla="*/ 37 h 38"/>
                  <a:gd name="T8" fmla="*/ 52 w 54"/>
                  <a:gd name="T9" fmla="*/ 37 h 38"/>
                  <a:gd name="T10" fmla="*/ 0 w 54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38">
                    <a:moveTo>
                      <a:pt x="0" y="0"/>
                    </a:moveTo>
                    <a:cubicBezTo>
                      <a:pt x="13" y="7"/>
                      <a:pt x="25" y="14"/>
                      <a:pt x="37" y="20"/>
                    </a:cubicBezTo>
                    <a:cubicBezTo>
                      <a:pt x="34" y="15"/>
                      <a:pt x="29" y="8"/>
                      <a:pt x="29" y="0"/>
                    </a:cubicBezTo>
                    <a:cubicBezTo>
                      <a:pt x="35" y="14"/>
                      <a:pt x="46" y="24"/>
                      <a:pt x="54" y="37"/>
                    </a:cubicBezTo>
                    <a:cubicBezTo>
                      <a:pt x="54" y="38"/>
                      <a:pt x="53" y="38"/>
                      <a:pt x="52" y="37"/>
                    </a:cubicBezTo>
                    <a:cubicBezTo>
                      <a:pt x="36" y="26"/>
                      <a:pt x="15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51"/>
              <p:cNvSpPr/>
              <p:nvPr/>
            </p:nvSpPr>
            <p:spPr bwMode="auto">
              <a:xfrm>
                <a:off x="3823881" y="1869122"/>
                <a:ext cx="301480" cy="213470"/>
              </a:xfrm>
              <a:custGeom>
                <a:avLst/>
                <a:gdLst>
                  <a:gd name="T0" fmla="*/ 77 w 188"/>
                  <a:gd name="T1" fmla="*/ 44 h 133"/>
                  <a:gd name="T2" fmla="*/ 186 w 188"/>
                  <a:gd name="T3" fmla="*/ 62 h 133"/>
                  <a:gd name="T4" fmla="*/ 0 w 188"/>
                  <a:gd name="T5" fmla="*/ 53 h 133"/>
                  <a:gd name="T6" fmla="*/ 176 w 188"/>
                  <a:gd name="T7" fmla="*/ 81 h 133"/>
                  <a:gd name="T8" fmla="*/ 180 w 188"/>
                  <a:gd name="T9" fmla="*/ 77 h 133"/>
                  <a:gd name="T10" fmla="*/ 77 w 188"/>
                  <a:gd name="T11" fmla="*/ 4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3">
                    <a:moveTo>
                      <a:pt x="77" y="44"/>
                    </a:moveTo>
                    <a:cubicBezTo>
                      <a:pt x="124" y="35"/>
                      <a:pt x="188" y="64"/>
                      <a:pt x="186" y="62"/>
                    </a:cubicBezTo>
                    <a:cubicBezTo>
                      <a:pt x="126" y="9"/>
                      <a:pt x="42" y="0"/>
                      <a:pt x="0" y="53"/>
                    </a:cubicBezTo>
                    <a:cubicBezTo>
                      <a:pt x="90" y="70"/>
                      <a:pt x="109" y="133"/>
                      <a:pt x="176" y="81"/>
                    </a:cubicBezTo>
                    <a:cubicBezTo>
                      <a:pt x="177" y="80"/>
                      <a:pt x="179" y="79"/>
                      <a:pt x="180" y="77"/>
                    </a:cubicBezTo>
                    <a:cubicBezTo>
                      <a:pt x="184" y="75"/>
                      <a:pt x="130" y="53"/>
                      <a:pt x="77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52"/>
              <p:cNvSpPr/>
              <p:nvPr/>
            </p:nvSpPr>
            <p:spPr bwMode="auto">
              <a:xfrm>
                <a:off x="4071057" y="1960877"/>
                <a:ext cx="127333" cy="47750"/>
              </a:xfrm>
              <a:custGeom>
                <a:avLst/>
                <a:gdLst>
                  <a:gd name="T0" fmla="*/ 0 w 80"/>
                  <a:gd name="T1" fmla="*/ 0 h 30"/>
                  <a:gd name="T2" fmla="*/ 49 w 80"/>
                  <a:gd name="T3" fmla="*/ 22 h 30"/>
                  <a:gd name="T4" fmla="*/ 22 w 80"/>
                  <a:gd name="T5" fmla="*/ 30 h 30"/>
                  <a:gd name="T6" fmla="*/ 79 w 80"/>
                  <a:gd name="T7" fmla="*/ 27 h 30"/>
                  <a:gd name="T8" fmla="*/ 77 w 80"/>
                  <a:gd name="T9" fmla="*/ 25 h 30"/>
                  <a:gd name="T10" fmla="*/ 0 w 8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0">
                    <a:moveTo>
                      <a:pt x="0" y="0"/>
                    </a:moveTo>
                    <a:cubicBezTo>
                      <a:pt x="17" y="7"/>
                      <a:pt x="34" y="14"/>
                      <a:pt x="49" y="22"/>
                    </a:cubicBezTo>
                    <a:cubicBezTo>
                      <a:pt x="42" y="23"/>
                      <a:pt x="31" y="23"/>
                      <a:pt x="22" y="30"/>
                    </a:cubicBezTo>
                    <a:cubicBezTo>
                      <a:pt x="41" y="25"/>
                      <a:pt x="60" y="28"/>
                      <a:pt x="79" y="27"/>
                    </a:cubicBezTo>
                    <a:cubicBezTo>
                      <a:pt x="80" y="27"/>
                      <a:pt x="80" y="25"/>
                      <a:pt x="77" y="25"/>
                    </a:cubicBezTo>
                    <a:cubicBezTo>
                      <a:pt x="54" y="16"/>
                      <a:pt x="24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Oval 53"/>
              <p:cNvSpPr>
                <a:spLocks noChangeArrowheads="1"/>
              </p:cNvSpPr>
              <p:nvPr/>
            </p:nvSpPr>
            <p:spPr bwMode="auto">
              <a:xfrm>
                <a:off x="4475526" y="3824056"/>
                <a:ext cx="44005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Oval 54"/>
              <p:cNvSpPr>
                <a:spLocks noChangeArrowheads="1"/>
              </p:cNvSpPr>
              <p:nvPr/>
            </p:nvSpPr>
            <p:spPr bwMode="auto">
              <a:xfrm>
                <a:off x="4062630" y="4042207"/>
                <a:ext cx="43069" cy="4306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Oval 55"/>
              <p:cNvSpPr>
                <a:spLocks noChangeArrowheads="1"/>
              </p:cNvSpPr>
              <p:nvPr/>
            </p:nvSpPr>
            <p:spPr bwMode="auto">
              <a:xfrm>
                <a:off x="4192772" y="4210735"/>
                <a:ext cx="43069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Oval 56"/>
              <p:cNvSpPr>
                <a:spLocks noChangeArrowheads="1"/>
              </p:cNvSpPr>
              <p:nvPr/>
            </p:nvSpPr>
            <p:spPr bwMode="auto">
              <a:xfrm>
                <a:off x="4874378" y="3725747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Oval 57"/>
              <p:cNvSpPr>
                <a:spLocks noChangeArrowheads="1"/>
              </p:cNvSpPr>
              <p:nvPr/>
            </p:nvSpPr>
            <p:spPr bwMode="auto">
              <a:xfrm>
                <a:off x="4688996" y="3559091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Oval 58"/>
              <p:cNvSpPr>
                <a:spLocks noChangeArrowheads="1"/>
              </p:cNvSpPr>
              <p:nvPr/>
            </p:nvSpPr>
            <p:spPr bwMode="auto">
              <a:xfrm>
                <a:off x="4830373" y="330536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Oval 59"/>
              <p:cNvSpPr>
                <a:spLocks noChangeArrowheads="1"/>
              </p:cNvSpPr>
              <p:nvPr/>
            </p:nvSpPr>
            <p:spPr bwMode="auto">
              <a:xfrm>
                <a:off x="5012946" y="3377454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Oval 60"/>
              <p:cNvSpPr>
                <a:spLocks noChangeArrowheads="1"/>
              </p:cNvSpPr>
              <p:nvPr/>
            </p:nvSpPr>
            <p:spPr bwMode="auto">
              <a:xfrm>
                <a:off x="5038226" y="3033843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Oval 61"/>
              <p:cNvSpPr>
                <a:spLocks noChangeArrowheads="1"/>
              </p:cNvSpPr>
              <p:nvPr/>
            </p:nvSpPr>
            <p:spPr bwMode="auto">
              <a:xfrm>
                <a:off x="4860334" y="3015118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Oval 62"/>
              <p:cNvSpPr>
                <a:spLocks noChangeArrowheads="1"/>
              </p:cNvSpPr>
              <p:nvPr/>
            </p:nvSpPr>
            <p:spPr bwMode="auto">
              <a:xfrm>
                <a:off x="4833182" y="2727683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Oval 63"/>
              <p:cNvSpPr>
                <a:spLocks noChangeArrowheads="1"/>
              </p:cNvSpPr>
              <p:nvPr/>
            </p:nvSpPr>
            <p:spPr bwMode="auto">
              <a:xfrm>
                <a:off x="4799476" y="2711766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Oval 64"/>
              <p:cNvSpPr>
                <a:spLocks noChangeArrowheads="1"/>
              </p:cNvSpPr>
              <p:nvPr/>
            </p:nvSpPr>
            <p:spPr bwMode="auto">
              <a:xfrm>
                <a:off x="4993285" y="2718320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Oval 65"/>
              <p:cNvSpPr>
                <a:spLocks noChangeArrowheads="1"/>
              </p:cNvSpPr>
              <p:nvPr/>
            </p:nvSpPr>
            <p:spPr bwMode="auto">
              <a:xfrm>
                <a:off x="4975495" y="2748281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Oval 66"/>
              <p:cNvSpPr>
                <a:spLocks noChangeArrowheads="1"/>
              </p:cNvSpPr>
              <p:nvPr/>
            </p:nvSpPr>
            <p:spPr bwMode="auto">
              <a:xfrm>
                <a:off x="4722702" y="2501105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Oval 67"/>
              <p:cNvSpPr>
                <a:spLocks noChangeArrowheads="1"/>
              </p:cNvSpPr>
              <p:nvPr/>
            </p:nvSpPr>
            <p:spPr bwMode="auto">
              <a:xfrm>
                <a:off x="4866888" y="2471144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Oval 68"/>
              <p:cNvSpPr>
                <a:spLocks noChangeArrowheads="1"/>
              </p:cNvSpPr>
              <p:nvPr/>
            </p:nvSpPr>
            <p:spPr bwMode="auto">
              <a:xfrm>
                <a:off x="4869697" y="2429012"/>
                <a:ext cx="29024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Oval 69"/>
              <p:cNvSpPr>
                <a:spLocks noChangeArrowheads="1"/>
              </p:cNvSpPr>
              <p:nvPr/>
            </p:nvSpPr>
            <p:spPr bwMode="auto">
              <a:xfrm>
                <a:off x="4732065" y="227827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Oval 70"/>
              <p:cNvSpPr>
                <a:spLocks noChangeArrowheads="1"/>
              </p:cNvSpPr>
              <p:nvPr/>
            </p:nvSpPr>
            <p:spPr bwMode="auto">
              <a:xfrm>
                <a:off x="4553237" y="2095700"/>
                <a:ext cx="28088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Oval 71"/>
              <p:cNvSpPr>
                <a:spLocks noChangeArrowheads="1"/>
              </p:cNvSpPr>
              <p:nvPr/>
            </p:nvSpPr>
            <p:spPr bwMode="auto">
              <a:xfrm>
                <a:off x="4380963" y="1997392"/>
                <a:ext cx="28088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Oval 72"/>
              <p:cNvSpPr>
                <a:spLocks noChangeArrowheads="1"/>
              </p:cNvSpPr>
              <p:nvPr/>
            </p:nvSpPr>
            <p:spPr bwMode="auto">
              <a:xfrm>
                <a:off x="4209625" y="1927171"/>
                <a:ext cx="27152" cy="2527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Oval 73"/>
              <p:cNvSpPr>
                <a:spLocks noChangeArrowheads="1"/>
              </p:cNvSpPr>
              <p:nvPr/>
            </p:nvSpPr>
            <p:spPr bwMode="auto">
              <a:xfrm>
                <a:off x="4197453" y="2008627"/>
                <a:ext cx="27152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Oval 74"/>
              <p:cNvSpPr>
                <a:spLocks noChangeArrowheads="1"/>
              </p:cNvSpPr>
              <p:nvPr/>
            </p:nvSpPr>
            <p:spPr bwMode="auto">
              <a:xfrm>
                <a:off x="4233968" y="2064803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Oval 75"/>
              <p:cNvSpPr>
                <a:spLocks noChangeArrowheads="1"/>
              </p:cNvSpPr>
              <p:nvPr/>
            </p:nvSpPr>
            <p:spPr bwMode="auto">
              <a:xfrm>
                <a:off x="4445565" y="217528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Oval 76"/>
              <p:cNvSpPr>
                <a:spLocks noChangeArrowheads="1"/>
              </p:cNvSpPr>
              <p:nvPr/>
            </p:nvSpPr>
            <p:spPr bwMode="auto">
              <a:xfrm>
                <a:off x="4400624" y="2177155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Oval 77"/>
              <p:cNvSpPr>
                <a:spLocks noChangeArrowheads="1"/>
              </p:cNvSpPr>
              <p:nvPr/>
            </p:nvSpPr>
            <p:spPr bwMode="auto">
              <a:xfrm>
                <a:off x="4612222" y="234100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Oval 78"/>
              <p:cNvSpPr>
                <a:spLocks noChangeArrowheads="1"/>
              </p:cNvSpPr>
              <p:nvPr/>
            </p:nvSpPr>
            <p:spPr bwMode="auto">
              <a:xfrm>
                <a:off x="4837863" y="298141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Oval 79"/>
              <p:cNvSpPr>
                <a:spLocks noChangeArrowheads="1"/>
              </p:cNvSpPr>
              <p:nvPr/>
            </p:nvSpPr>
            <p:spPr bwMode="auto">
              <a:xfrm>
                <a:off x="4706785" y="3599351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Oval 80"/>
              <p:cNvSpPr>
                <a:spLocks noChangeArrowheads="1"/>
              </p:cNvSpPr>
              <p:nvPr/>
            </p:nvSpPr>
            <p:spPr bwMode="auto">
              <a:xfrm>
                <a:off x="4475526" y="3875550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Oval 81"/>
              <p:cNvSpPr>
                <a:spLocks noChangeArrowheads="1"/>
              </p:cNvSpPr>
              <p:nvPr/>
            </p:nvSpPr>
            <p:spPr bwMode="auto">
              <a:xfrm>
                <a:off x="4086973" y="4103064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Oval 82"/>
              <p:cNvSpPr>
                <a:spLocks noChangeArrowheads="1"/>
              </p:cNvSpPr>
              <p:nvPr/>
            </p:nvSpPr>
            <p:spPr bwMode="auto">
              <a:xfrm>
                <a:off x="4011135" y="4020672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Oval 83"/>
              <p:cNvSpPr>
                <a:spLocks noChangeArrowheads="1"/>
              </p:cNvSpPr>
              <p:nvPr/>
            </p:nvSpPr>
            <p:spPr bwMode="auto">
              <a:xfrm>
                <a:off x="4147831" y="4267848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Oval 84"/>
              <p:cNvSpPr>
                <a:spLocks noChangeArrowheads="1"/>
              </p:cNvSpPr>
              <p:nvPr/>
            </p:nvSpPr>
            <p:spPr bwMode="auto">
              <a:xfrm>
                <a:off x="4198390" y="4287509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Oval 85"/>
              <p:cNvSpPr>
                <a:spLocks noChangeArrowheads="1"/>
              </p:cNvSpPr>
              <p:nvPr/>
            </p:nvSpPr>
            <p:spPr bwMode="auto">
              <a:xfrm>
                <a:off x="4112253" y="4017864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Oval 86"/>
              <p:cNvSpPr>
                <a:spLocks noChangeArrowheads="1"/>
              </p:cNvSpPr>
              <p:nvPr/>
            </p:nvSpPr>
            <p:spPr bwMode="auto">
              <a:xfrm>
                <a:off x="4062630" y="3992584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Oval 87"/>
              <p:cNvSpPr>
                <a:spLocks noChangeArrowheads="1"/>
              </p:cNvSpPr>
              <p:nvPr/>
            </p:nvSpPr>
            <p:spPr bwMode="auto">
              <a:xfrm>
                <a:off x="4125361" y="4064677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Oval 88"/>
              <p:cNvSpPr>
                <a:spLocks noChangeArrowheads="1"/>
              </p:cNvSpPr>
              <p:nvPr/>
            </p:nvSpPr>
            <p:spPr bwMode="auto">
              <a:xfrm>
                <a:off x="4248012" y="4292191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Oval 89"/>
              <p:cNvSpPr>
                <a:spLocks noChangeArrowheads="1"/>
              </p:cNvSpPr>
              <p:nvPr/>
            </p:nvSpPr>
            <p:spPr bwMode="auto">
              <a:xfrm>
                <a:off x="4236777" y="4245377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Oval 90"/>
              <p:cNvSpPr>
                <a:spLocks noChangeArrowheads="1"/>
              </p:cNvSpPr>
              <p:nvPr/>
            </p:nvSpPr>
            <p:spPr bwMode="auto">
              <a:xfrm>
                <a:off x="4436203" y="385401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Oval 91"/>
              <p:cNvSpPr>
                <a:spLocks noChangeArrowheads="1"/>
              </p:cNvSpPr>
              <p:nvPr/>
            </p:nvSpPr>
            <p:spPr bwMode="auto">
              <a:xfrm>
                <a:off x="4017689" y="407591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Oval 92"/>
              <p:cNvSpPr>
                <a:spLocks noChangeArrowheads="1"/>
              </p:cNvSpPr>
              <p:nvPr/>
            </p:nvSpPr>
            <p:spPr bwMode="auto">
              <a:xfrm>
                <a:off x="4573835" y="400475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Oval 93"/>
              <p:cNvSpPr>
                <a:spLocks noChangeArrowheads="1"/>
              </p:cNvSpPr>
              <p:nvPr/>
            </p:nvSpPr>
            <p:spPr bwMode="auto">
              <a:xfrm>
                <a:off x="4628138" y="4000074"/>
                <a:ext cx="43069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1155" name="组合 1154"/>
            <p:cNvGrpSpPr/>
            <p:nvPr/>
          </p:nvGrpSpPr>
          <p:grpSpPr>
            <a:xfrm>
              <a:off x="1651907" y="2808851"/>
              <a:ext cx="759357" cy="1404809"/>
              <a:chOff x="2408238" y="1781113"/>
              <a:chExt cx="1404408" cy="2598151"/>
            </a:xfrm>
            <a:grpFill/>
          </p:grpSpPr>
          <p:sp>
            <p:nvSpPr>
              <p:cNvPr id="1065" name="Freeform 94"/>
              <p:cNvSpPr/>
              <p:nvPr/>
            </p:nvSpPr>
            <p:spPr bwMode="auto">
              <a:xfrm>
                <a:off x="2661031" y="1976794"/>
                <a:ext cx="1065477" cy="2246113"/>
              </a:xfrm>
              <a:custGeom>
                <a:avLst/>
                <a:gdLst>
                  <a:gd name="T0" fmla="*/ 192 w 665"/>
                  <a:gd name="T1" fmla="*/ 194 h 1400"/>
                  <a:gd name="T2" fmla="*/ 0 w 665"/>
                  <a:gd name="T3" fmla="*/ 684 h 1400"/>
                  <a:gd name="T4" fmla="*/ 259 w 665"/>
                  <a:gd name="T5" fmla="*/ 1238 h 1400"/>
                  <a:gd name="T6" fmla="*/ 611 w 665"/>
                  <a:gd name="T7" fmla="*/ 1397 h 1400"/>
                  <a:gd name="T8" fmla="*/ 665 w 665"/>
                  <a:gd name="T9" fmla="*/ 1398 h 1400"/>
                  <a:gd name="T10" fmla="*/ 445 w 665"/>
                  <a:gd name="T11" fmla="*/ 1312 h 1400"/>
                  <a:gd name="T12" fmla="*/ 289 w 665"/>
                  <a:gd name="T13" fmla="*/ 1209 h 1400"/>
                  <a:gd name="T14" fmla="*/ 32 w 665"/>
                  <a:gd name="T15" fmla="*/ 672 h 1400"/>
                  <a:gd name="T16" fmla="*/ 214 w 665"/>
                  <a:gd name="T17" fmla="*/ 205 h 1400"/>
                  <a:gd name="T18" fmla="*/ 520 w 665"/>
                  <a:gd name="T19" fmla="*/ 0 h 1400"/>
                  <a:gd name="T20" fmla="*/ 192 w 665"/>
                  <a:gd name="T21" fmla="*/ 194 h 1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5" h="1400">
                    <a:moveTo>
                      <a:pt x="192" y="194"/>
                    </a:moveTo>
                    <a:cubicBezTo>
                      <a:pt x="73" y="323"/>
                      <a:pt x="0" y="495"/>
                      <a:pt x="0" y="684"/>
                    </a:cubicBezTo>
                    <a:cubicBezTo>
                      <a:pt x="0" y="906"/>
                      <a:pt x="101" y="1105"/>
                      <a:pt x="259" y="1238"/>
                    </a:cubicBezTo>
                    <a:cubicBezTo>
                      <a:pt x="358" y="1320"/>
                      <a:pt x="478" y="1377"/>
                      <a:pt x="611" y="1397"/>
                    </a:cubicBezTo>
                    <a:cubicBezTo>
                      <a:pt x="641" y="1400"/>
                      <a:pt x="660" y="1400"/>
                      <a:pt x="665" y="1398"/>
                    </a:cubicBezTo>
                    <a:cubicBezTo>
                      <a:pt x="575" y="1373"/>
                      <a:pt x="507" y="1346"/>
                      <a:pt x="445" y="1312"/>
                    </a:cubicBezTo>
                    <a:cubicBezTo>
                      <a:pt x="390" y="1282"/>
                      <a:pt x="337" y="1247"/>
                      <a:pt x="289" y="1209"/>
                    </a:cubicBezTo>
                    <a:cubicBezTo>
                      <a:pt x="133" y="1082"/>
                      <a:pt x="32" y="889"/>
                      <a:pt x="32" y="672"/>
                    </a:cubicBezTo>
                    <a:cubicBezTo>
                      <a:pt x="32" y="492"/>
                      <a:pt x="101" y="328"/>
                      <a:pt x="214" y="205"/>
                    </a:cubicBezTo>
                    <a:cubicBezTo>
                      <a:pt x="301" y="110"/>
                      <a:pt x="400" y="45"/>
                      <a:pt x="520" y="0"/>
                    </a:cubicBezTo>
                    <a:cubicBezTo>
                      <a:pt x="394" y="20"/>
                      <a:pt x="277" y="101"/>
                      <a:pt x="192" y="1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95"/>
              <p:cNvSpPr/>
              <p:nvPr/>
            </p:nvSpPr>
            <p:spPr bwMode="auto">
              <a:xfrm>
                <a:off x="3127295" y="3588115"/>
                <a:ext cx="374509" cy="463454"/>
              </a:xfrm>
              <a:custGeom>
                <a:avLst/>
                <a:gdLst>
                  <a:gd name="T0" fmla="*/ 82 w 234"/>
                  <a:gd name="T1" fmla="*/ 122 h 289"/>
                  <a:gd name="T2" fmla="*/ 152 w 234"/>
                  <a:gd name="T3" fmla="*/ 287 h 289"/>
                  <a:gd name="T4" fmla="*/ 68 w 234"/>
                  <a:gd name="T5" fmla="*/ 0 h 289"/>
                  <a:gd name="T6" fmla="*/ 178 w 234"/>
                  <a:gd name="T7" fmla="*/ 264 h 289"/>
                  <a:gd name="T8" fmla="*/ 174 w 234"/>
                  <a:gd name="T9" fmla="*/ 273 h 289"/>
                  <a:gd name="T10" fmla="*/ 82 w 234"/>
                  <a:gd name="T11" fmla="*/ 122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289">
                    <a:moveTo>
                      <a:pt x="82" y="122"/>
                    </a:moveTo>
                    <a:cubicBezTo>
                      <a:pt x="86" y="200"/>
                      <a:pt x="156" y="289"/>
                      <a:pt x="152" y="287"/>
                    </a:cubicBezTo>
                    <a:cubicBezTo>
                      <a:pt x="46" y="214"/>
                      <a:pt x="0" y="84"/>
                      <a:pt x="68" y="0"/>
                    </a:cubicBezTo>
                    <a:cubicBezTo>
                      <a:pt x="129" y="134"/>
                      <a:pt x="234" y="140"/>
                      <a:pt x="178" y="264"/>
                    </a:cubicBezTo>
                    <a:cubicBezTo>
                      <a:pt x="177" y="267"/>
                      <a:pt x="175" y="270"/>
                      <a:pt x="174" y="273"/>
                    </a:cubicBezTo>
                    <a:cubicBezTo>
                      <a:pt x="171" y="279"/>
                      <a:pt x="116" y="203"/>
                      <a:pt x="82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96"/>
              <p:cNvSpPr/>
              <p:nvPr/>
            </p:nvSpPr>
            <p:spPr bwMode="auto">
              <a:xfrm>
                <a:off x="3338892" y="3972923"/>
                <a:ext cx="115161" cy="182573"/>
              </a:xfrm>
              <a:custGeom>
                <a:avLst/>
                <a:gdLst>
                  <a:gd name="T0" fmla="*/ 0 w 72"/>
                  <a:gd name="T1" fmla="*/ 0 h 114"/>
                  <a:gd name="T2" fmla="*/ 52 w 72"/>
                  <a:gd name="T3" fmla="*/ 68 h 114"/>
                  <a:gd name="T4" fmla="*/ 55 w 72"/>
                  <a:gd name="T5" fmla="*/ 23 h 114"/>
                  <a:gd name="T6" fmla="*/ 72 w 72"/>
                  <a:gd name="T7" fmla="*/ 113 h 114"/>
                  <a:gd name="T8" fmla="*/ 67 w 72"/>
                  <a:gd name="T9" fmla="*/ 111 h 114"/>
                  <a:gd name="T10" fmla="*/ 0 w 7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2" h="114">
                    <a:moveTo>
                      <a:pt x="0" y="0"/>
                    </a:moveTo>
                    <a:cubicBezTo>
                      <a:pt x="17" y="23"/>
                      <a:pt x="35" y="47"/>
                      <a:pt x="52" y="68"/>
                    </a:cubicBezTo>
                    <a:cubicBezTo>
                      <a:pt x="51" y="56"/>
                      <a:pt x="47" y="39"/>
                      <a:pt x="55" y="23"/>
                    </a:cubicBezTo>
                    <a:cubicBezTo>
                      <a:pt x="54" y="54"/>
                      <a:pt x="66" y="83"/>
                      <a:pt x="72" y="113"/>
                    </a:cubicBezTo>
                    <a:cubicBezTo>
                      <a:pt x="72" y="114"/>
                      <a:pt x="69" y="114"/>
                      <a:pt x="67" y="111"/>
                    </a:cubicBezTo>
                    <a:cubicBezTo>
                      <a:pt x="46" y="78"/>
                      <a:pt x="19" y="3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97"/>
              <p:cNvSpPr/>
              <p:nvPr/>
            </p:nvSpPr>
            <p:spPr bwMode="auto">
              <a:xfrm>
                <a:off x="2790237" y="4019736"/>
                <a:ext cx="535547" cy="359528"/>
              </a:xfrm>
              <a:custGeom>
                <a:avLst/>
                <a:gdLst>
                  <a:gd name="T0" fmla="*/ 133 w 334"/>
                  <a:gd name="T1" fmla="*/ 73 h 224"/>
                  <a:gd name="T2" fmla="*/ 331 w 334"/>
                  <a:gd name="T3" fmla="*/ 82 h 224"/>
                  <a:gd name="T4" fmla="*/ 0 w 334"/>
                  <a:gd name="T5" fmla="*/ 105 h 224"/>
                  <a:gd name="T6" fmla="*/ 317 w 334"/>
                  <a:gd name="T7" fmla="*/ 118 h 224"/>
                  <a:gd name="T8" fmla="*/ 324 w 334"/>
                  <a:gd name="T9" fmla="*/ 110 h 224"/>
                  <a:gd name="T10" fmla="*/ 133 w 334"/>
                  <a:gd name="T11" fmla="*/ 7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4" h="224">
                    <a:moveTo>
                      <a:pt x="133" y="73"/>
                    </a:moveTo>
                    <a:cubicBezTo>
                      <a:pt x="215" y="47"/>
                      <a:pt x="334" y="85"/>
                      <a:pt x="331" y="82"/>
                    </a:cubicBezTo>
                    <a:cubicBezTo>
                      <a:pt x="214" y="0"/>
                      <a:pt x="61" y="2"/>
                      <a:pt x="0" y="105"/>
                    </a:cubicBezTo>
                    <a:cubicBezTo>
                      <a:pt x="163" y="117"/>
                      <a:pt x="209" y="224"/>
                      <a:pt x="317" y="118"/>
                    </a:cubicBezTo>
                    <a:cubicBezTo>
                      <a:pt x="319" y="115"/>
                      <a:pt x="322" y="113"/>
                      <a:pt x="324" y="110"/>
                    </a:cubicBezTo>
                    <a:cubicBezTo>
                      <a:pt x="330" y="104"/>
                      <a:pt x="230" y="76"/>
                      <a:pt x="13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98"/>
              <p:cNvSpPr/>
              <p:nvPr/>
            </p:nvSpPr>
            <p:spPr bwMode="auto">
              <a:xfrm>
                <a:off x="3229348" y="4146133"/>
                <a:ext cx="234068" cy="76774"/>
              </a:xfrm>
              <a:custGeom>
                <a:avLst/>
                <a:gdLst>
                  <a:gd name="T0" fmla="*/ 0 w 146"/>
                  <a:gd name="T1" fmla="*/ 0 h 48"/>
                  <a:gd name="T2" fmla="*/ 90 w 146"/>
                  <a:gd name="T3" fmla="*/ 28 h 48"/>
                  <a:gd name="T4" fmla="*/ 45 w 146"/>
                  <a:gd name="T5" fmla="*/ 48 h 48"/>
                  <a:gd name="T6" fmla="*/ 145 w 146"/>
                  <a:gd name="T7" fmla="*/ 32 h 48"/>
                  <a:gd name="T8" fmla="*/ 142 w 146"/>
                  <a:gd name="T9" fmla="*/ 27 h 48"/>
                  <a:gd name="T10" fmla="*/ 0 w 146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6" h="48">
                    <a:moveTo>
                      <a:pt x="0" y="0"/>
                    </a:moveTo>
                    <a:cubicBezTo>
                      <a:pt x="30" y="9"/>
                      <a:pt x="63" y="18"/>
                      <a:pt x="90" y="28"/>
                    </a:cubicBezTo>
                    <a:cubicBezTo>
                      <a:pt x="78" y="31"/>
                      <a:pt x="59" y="34"/>
                      <a:pt x="45" y="48"/>
                    </a:cubicBezTo>
                    <a:cubicBezTo>
                      <a:pt x="77" y="36"/>
                      <a:pt x="112" y="37"/>
                      <a:pt x="145" y="32"/>
                    </a:cubicBezTo>
                    <a:cubicBezTo>
                      <a:pt x="146" y="30"/>
                      <a:pt x="146" y="28"/>
                      <a:pt x="142" y="27"/>
                    </a:cubicBezTo>
                    <a:cubicBezTo>
                      <a:pt x="98" y="17"/>
                      <a:pt x="43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99"/>
              <p:cNvSpPr/>
              <p:nvPr/>
            </p:nvSpPr>
            <p:spPr bwMode="auto">
              <a:xfrm>
                <a:off x="3411921" y="4103064"/>
                <a:ext cx="380126" cy="175083"/>
              </a:xfrm>
              <a:custGeom>
                <a:avLst/>
                <a:gdLst>
                  <a:gd name="T0" fmla="*/ 0 w 237"/>
                  <a:gd name="T1" fmla="*/ 109 h 109"/>
                  <a:gd name="T2" fmla="*/ 155 w 237"/>
                  <a:gd name="T3" fmla="*/ 66 h 109"/>
                  <a:gd name="T4" fmla="*/ 93 w 237"/>
                  <a:gd name="T5" fmla="*/ 0 h 109"/>
                  <a:gd name="T6" fmla="*/ 235 w 237"/>
                  <a:gd name="T7" fmla="*/ 72 h 109"/>
                  <a:gd name="T8" fmla="*/ 229 w 237"/>
                  <a:gd name="T9" fmla="*/ 79 h 109"/>
                  <a:gd name="T10" fmla="*/ 0 w 237"/>
                  <a:gd name="T11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7" h="109">
                    <a:moveTo>
                      <a:pt x="0" y="109"/>
                    </a:moveTo>
                    <a:cubicBezTo>
                      <a:pt x="52" y="71"/>
                      <a:pt x="109" y="67"/>
                      <a:pt x="155" y="66"/>
                    </a:cubicBezTo>
                    <a:cubicBezTo>
                      <a:pt x="128" y="50"/>
                      <a:pt x="110" y="32"/>
                      <a:pt x="93" y="0"/>
                    </a:cubicBezTo>
                    <a:cubicBezTo>
                      <a:pt x="142" y="54"/>
                      <a:pt x="185" y="56"/>
                      <a:pt x="235" y="72"/>
                    </a:cubicBezTo>
                    <a:cubicBezTo>
                      <a:pt x="237" y="75"/>
                      <a:pt x="235" y="78"/>
                      <a:pt x="229" y="79"/>
                    </a:cubicBezTo>
                    <a:cubicBezTo>
                      <a:pt x="160" y="83"/>
                      <a:pt x="79" y="83"/>
                      <a:pt x="0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100"/>
              <p:cNvSpPr/>
              <p:nvPr/>
            </p:nvSpPr>
            <p:spPr bwMode="auto">
              <a:xfrm>
                <a:off x="2938168" y="3393371"/>
                <a:ext cx="301480" cy="442856"/>
              </a:xfrm>
              <a:custGeom>
                <a:avLst/>
                <a:gdLst>
                  <a:gd name="T0" fmla="*/ 61 w 188"/>
                  <a:gd name="T1" fmla="*/ 111 h 276"/>
                  <a:gd name="T2" fmla="*/ 75 w 188"/>
                  <a:gd name="T3" fmla="*/ 273 h 276"/>
                  <a:gd name="T4" fmla="*/ 83 w 188"/>
                  <a:gd name="T5" fmla="*/ 0 h 276"/>
                  <a:gd name="T6" fmla="*/ 104 w 188"/>
                  <a:gd name="T7" fmla="*/ 260 h 276"/>
                  <a:gd name="T8" fmla="*/ 98 w 188"/>
                  <a:gd name="T9" fmla="*/ 267 h 276"/>
                  <a:gd name="T10" fmla="*/ 61 w 188"/>
                  <a:gd name="T11" fmla="*/ 111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276">
                    <a:moveTo>
                      <a:pt x="61" y="111"/>
                    </a:moveTo>
                    <a:cubicBezTo>
                      <a:pt x="42" y="179"/>
                      <a:pt x="77" y="276"/>
                      <a:pt x="75" y="273"/>
                    </a:cubicBezTo>
                    <a:cubicBezTo>
                      <a:pt x="4" y="180"/>
                      <a:pt x="0" y="54"/>
                      <a:pt x="83" y="0"/>
                    </a:cubicBezTo>
                    <a:cubicBezTo>
                      <a:pt x="98" y="134"/>
                      <a:pt x="188" y="169"/>
                      <a:pt x="104" y="260"/>
                    </a:cubicBezTo>
                    <a:cubicBezTo>
                      <a:pt x="102" y="263"/>
                      <a:pt x="100" y="265"/>
                      <a:pt x="98" y="267"/>
                    </a:cubicBezTo>
                    <a:cubicBezTo>
                      <a:pt x="93" y="272"/>
                      <a:pt x="67" y="191"/>
                      <a:pt x="61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101"/>
              <p:cNvSpPr/>
              <p:nvPr/>
            </p:nvSpPr>
            <p:spPr bwMode="auto">
              <a:xfrm>
                <a:off x="3051457" y="3756644"/>
                <a:ext cx="65539" cy="191935"/>
              </a:xfrm>
              <a:custGeom>
                <a:avLst/>
                <a:gdLst>
                  <a:gd name="T0" fmla="*/ 0 w 41"/>
                  <a:gd name="T1" fmla="*/ 0 h 120"/>
                  <a:gd name="T2" fmla="*/ 26 w 41"/>
                  <a:gd name="T3" fmla="*/ 74 h 120"/>
                  <a:gd name="T4" fmla="*/ 41 w 41"/>
                  <a:gd name="T5" fmla="*/ 36 h 120"/>
                  <a:gd name="T6" fmla="*/ 31 w 41"/>
                  <a:gd name="T7" fmla="*/ 119 h 120"/>
                  <a:gd name="T8" fmla="*/ 27 w 41"/>
                  <a:gd name="T9" fmla="*/ 116 h 120"/>
                  <a:gd name="T10" fmla="*/ 0 w 41"/>
                  <a:gd name="T11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20">
                    <a:moveTo>
                      <a:pt x="0" y="0"/>
                    </a:moveTo>
                    <a:cubicBezTo>
                      <a:pt x="9" y="25"/>
                      <a:pt x="17" y="52"/>
                      <a:pt x="26" y="74"/>
                    </a:cubicBezTo>
                    <a:cubicBezTo>
                      <a:pt x="28" y="64"/>
                      <a:pt x="30" y="48"/>
                      <a:pt x="41" y="36"/>
                    </a:cubicBezTo>
                    <a:cubicBezTo>
                      <a:pt x="32" y="63"/>
                      <a:pt x="34" y="91"/>
                      <a:pt x="31" y="119"/>
                    </a:cubicBezTo>
                    <a:cubicBezTo>
                      <a:pt x="30" y="120"/>
                      <a:pt x="28" y="120"/>
                      <a:pt x="27" y="116"/>
                    </a:cubicBezTo>
                    <a:cubicBezTo>
                      <a:pt x="17" y="81"/>
                      <a:pt x="7" y="3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102"/>
              <p:cNvSpPr/>
              <p:nvPr/>
            </p:nvSpPr>
            <p:spPr bwMode="auto">
              <a:xfrm>
                <a:off x="2573958" y="3722938"/>
                <a:ext cx="456901" cy="357655"/>
              </a:xfrm>
              <a:custGeom>
                <a:avLst/>
                <a:gdLst>
                  <a:gd name="T0" fmla="*/ 119 w 285"/>
                  <a:gd name="T1" fmla="*/ 78 h 223"/>
                  <a:gd name="T2" fmla="*/ 283 w 285"/>
                  <a:gd name="T3" fmla="*/ 134 h 223"/>
                  <a:gd name="T4" fmla="*/ 0 w 285"/>
                  <a:gd name="T5" fmla="*/ 71 h 223"/>
                  <a:gd name="T6" fmla="*/ 262 w 285"/>
                  <a:gd name="T7" fmla="*/ 161 h 223"/>
                  <a:gd name="T8" fmla="*/ 270 w 285"/>
                  <a:gd name="T9" fmla="*/ 156 h 223"/>
                  <a:gd name="T10" fmla="*/ 119 w 285"/>
                  <a:gd name="T11" fmla="*/ 78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3">
                    <a:moveTo>
                      <a:pt x="119" y="78"/>
                    </a:moveTo>
                    <a:cubicBezTo>
                      <a:pt x="195" y="76"/>
                      <a:pt x="285" y="137"/>
                      <a:pt x="283" y="134"/>
                    </a:cubicBezTo>
                    <a:cubicBezTo>
                      <a:pt x="205" y="36"/>
                      <a:pt x="77" y="0"/>
                      <a:pt x="0" y="71"/>
                    </a:cubicBezTo>
                    <a:cubicBezTo>
                      <a:pt x="134" y="122"/>
                      <a:pt x="146" y="223"/>
                      <a:pt x="262" y="161"/>
                    </a:cubicBezTo>
                    <a:cubicBezTo>
                      <a:pt x="265" y="159"/>
                      <a:pt x="268" y="158"/>
                      <a:pt x="270" y="156"/>
                    </a:cubicBezTo>
                    <a:cubicBezTo>
                      <a:pt x="277" y="153"/>
                      <a:pt x="200" y="105"/>
                      <a:pt x="119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4" name="Freeform 103"/>
              <p:cNvSpPr/>
              <p:nvPr/>
            </p:nvSpPr>
            <p:spPr bwMode="auto">
              <a:xfrm>
                <a:off x="2952212" y="3912065"/>
                <a:ext cx="184446" cy="99245"/>
              </a:xfrm>
              <a:custGeom>
                <a:avLst/>
                <a:gdLst>
                  <a:gd name="T0" fmla="*/ 0 w 115"/>
                  <a:gd name="T1" fmla="*/ 0 h 62"/>
                  <a:gd name="T2" fmla="*/ 69 w 115"/>
                  <a:gd name="T3" fmla="*/ 46 h 62"/>
                  <a:gd name="T4" fmla="*/ 26 w 115"/>
                  <a:gd name="T5" fmla="*/ 51 h 62"/>
                  <a:gd name="T6" fmla="*/ 114 w 115"/>
                  <a:gd name="T7" fmla="*/ 62 h 62"/>
                  <a:gd name="T8" fmla="*/ 112 w 115"/>
                  <a:gd name="T9" fmla="*/ 58 h 62"/>
                  <a:gd name="T10" fmla="*/ 0 w 115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5" h="62">
                    <a:moveTo>
                      <a:pt x="0" y="0"/>
                    </a:moveTo>
                    <a:cubicBezTo>
                      <a:pt x="23" y="15"/>
                      <a:pt x="48" y="30"/>
                      <a:pt x="69" y="46"/>
                    </a:cubicBezTo>
                    <a:cubicBezTo>
                      <a:pt x="58" y="45"/>
                      <a:pt x="41" y="43"/>
                      <a:pt x="26" y="51"/>
                    </a:cubicBezTo>
                    <a:cubicBezTo>
                      <a:pt x="56" y="49"/>
                      <a:pt x="84" y="59"/>
                      <a:pt x="114" y="62"/>
                    </a:cubicBezTo>
                    <a:cubicBezTo>
                      <a:pt x="115" y="62"/>
                      <a:pt x="115" y="59"/>
                      <a:pt x="112" y="58"/>
                    </a:cubicBezTo>
                    <a:cubicBezTo>
                      <a:pt x="78" y="39"/>
                      <a:pt x="34" y="1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5" name="Freeform 104"/>
              <p:cNvSpPr/>
              <p:nvPr/>
            </p:nvSpPr>
            <p:spPr bwMode="auto">
              <a:xfrm>
                <a:off x="2801472" y="3152749"/>
                <a:ext cx="264965" cy="390425"/>
              </a:xfrm>
              <a:custGeom>
                <a:avLst/>
                <a:gdLst>
                  <a:gd name="T0" fmla="*/ 68 w 165"/>
                  <a:gd name="T1" fmla="*/ 93 h 243"/>
                  <a:gd name="T2" fmla="*/ 40 w 165"/>
                  <a:gd name="T3" fmla="*/ 240 h 243"/>
                  <a:gd name="T4" fmla="*/ 115 w 165"/>
                  <a:gd name="T5" fmla="*/ 0 h 243"/>
                  <a:gd name="T6" fmla="*/ 68 w 165"/>
                  <a:gd name="T7" fmla="*/ 236 h 243"/>
                  <a:gd name="T8" fmla="*/ 61 w 165"/>
                  <a:gd name="T9" fmla="*/ 240 h 243"/>
                  <a:gd name="T10" fmla="*/ 68 w 165"/>
                  <a:gd name="T11" fmla="*/ 9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5" h="243">
                    <a:moveTo>
                      <a:pt x="68" y="93"/>
                    </a:moveTo>
                    <a:cubicBezTo>
                      <a:pt x="34" y="149"/>
                      <a:pt x="41" y="243"/>
                      <a:pt x="40" y="240"/>
                    </a:cubicBezTo>
                    <a:cubicBezTo>
                      <a:pt x="0" y="139"/>
                      <a:pt x="28" y="27"/>
                      <a:pt x="115" y="0"/>
                    </a:cubicBezTo>
                    <a:cubicBezTo>
                      <a:pt x="95" y="123"/>
                      <a:pt x="165" y="176"/>
                      <a:pt x="68" y="236"/>
                    </a:cubicBezTo>
                    <a:cubicBezTo>
                      <a:pt x="66" y="237"/>
                      <a:pt x="64" y="239"/>
                      <a:pt x="61" y="240"/>
                    </a:cubicBezTo>
                    <a:cubicBezTo>
                      <a:pt x="56" y="243"/>
                      <a:pt x="53" y="165"/>
                      <a:pt x="68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105"/>
              <p:cNvSpPr/>
              <p:nvPr/>
            </p:nvSpPr>
            <p:spPr bwMode="auto">
              <a:xfrm>
                <a:off x="2868884" y="3471081"/>
                <a:ext cx="53367" cy="180700"/>
              </a:xfrm>
              <a:custGeom>
                <a:avLst/>
                <a:gdLst>
                  <a:gd name="T0" fmla="*/ 5 w 33"/>
                  <a:gd name="T1" fmla="*/ 0 h 113"/>
                  <a:gd name="T2" fmla="*/ 10 w 33"/>
                  <a:gd name="T3" fmla="*/ 71 h 113"/>
                  <a:gd name="T4" fmla="*/ 33 w 33"/>
                  <a:gd name="T5" fmla="*/ 42 h 113"/>
                  <a:gd name="T6" fmla="*/ 3 w 33"/>
                  <a:gd name="T7" fmla="*/ 112 h 113"/>
                  <a:gd name="T8" fmla="*/ 0 w 33"/>
                  <a:gd name="T9" fmla="*/ 109 h 113"/>
                  <a:gd name="T10" fmla="*/ 5 w 33"/>
                  <a:gd name="T11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13">
                    <a:moveTo>
                      <a:pt x="5" y="0"/>
                    </a:moveTo>
                    <a:cubicBezTo>
                      <a:pt x="7" y="24"/>
                      <a:pt x="7" y="49"/>
                      <a:pt x="10" y="71"/>
                    </a:cubicBezTo>
                    <a:cubicBezTo>
                      <a:pt x="15" y="63"/>
                      <a:pt x="20" y="49"/>
                      <a:pt x="33" y="42"/>
                    </a:cubicBezTo>
                    <a:cubicBezTo>
                      <a:pt x="18" y="63"/>
                      <a:pt x="13" y="89"/>
                      <a:pt x="3" y="112"/>
                    </a:cubicBezTo>
                    <a:cubicBezTo>
                      <a:pt x="2" y="113"/>
                      <a:pt x="0" y="112"/>
                      <a:pt x="0" y="109"/>
                    </a:cubicBezTo>
                    <a:cubicBezTo>
                      <a:pt x="1" y="75"/>
                      <a:pt x="3" y="32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106"/>
              <p:cNvSpPr/>
              <p:nvPr/>
            </p:nvSpPr>
            <p:spPr bwMode="auto">
              <a:xfrm>
                <a:off x="2411047" y="3353111"/>
                <a:ext cx="398852" cy="385743"/>
              </a:xfrm>
              <a:custGeom>
                <a:avLst/>
                <a:gdLst>
                  <a:gd name="T0" fmla="*/ 113 w 249"/>
                  <a:gd name="T1" fmla="*/ 90 h 240"/>
                  <a:gd name="T2" fmla="*/ 248 w 249"/>
                  <a:gd name="T3" fmla="*/ 206 h 240"/>
                  <a:gd name="T4" fmla="*/ 0 w 249"/>
                  <a:gd name="T5" fmla="*/ 39 h 240"/>
                  <a:gd name="T6" fmla="*/ 218 w 249"/>
                  <a:gd name="T7" fmla="*/ 224 h 240"/>
                  <a:gd name="T8" fmla="*/ 228 w 249"/>
                  <a:gd name="T9" fmla="*/ 223 h 240"/>
                  <a:gd name="T10" fmla="*/ 113 w 249"/>
                  <a:gd name="T11" fmla="*/ 9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9" h="240">
                    <a:moveTo>
                      <a:pt x="113" y="90"/>
                    </a:moveTo>
                    <a:cubicBezTo>
                      <a:pt x="185" y="117"/>
                      <a:pt x="249" y="210"/>
                      <a:pt x="248" y="206"/>
                    </a:cubicBezTo>
                    <a:cubicBezTo>
                      <a:pt x="211" y="83"/>
                      <a:pt x="101" y="0"/>
                      <a:pt x="0" y="39"/>
                    </a:cubicBezTo>
                    <a:cubicBezTo>
                      <a:pt x="110" y="138"/>
                      <a:pt x="84" y="240"/>
                      <a:pt x="218" y="224"/>
                    </a:cubicBezTo>
                    <a:cubicBezTo>
                      <a:pt x="222" y="224"/>
                      <a:pt x="225" y="223"/>
                      <a:pt x="228" y="223"/>
                    </a:cubicBezTo>
                    <a:cubicBezTo>
                      <a:pt x="236" y="221"/>
                      <a:pt x="180" y="147"/>
                      <a:pt x="113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107"/>
              <p:cNvSpPr/>
              <p:nvPr/>
            </p:nvSpPr>
            <p:spPr bwMode="auto">
              <a:xfrm>
                <a:off x="2746232" y="3631184"/>
                <a:ext cx="142313" cy="165720"/>
              </a:xfrm>
              <a:custGeom>
                <a:avLst/>
                <a:gdLst>
                  <a:gd name="T0" fmla="*/ 0 w 89"/>
                  <a:gd name="T1" fmla="*/ 0 h 103"/>
                  <a:gd name="T2" fmla="*/ 49 w 89"/>
                  <a:gd name="T3" fmla="*/ 70 h 103"/>
                  <a:gd name="T4" fmla="*/ 6 w 89"/>
                  <a:gd name="T5" fmla="*/ 59 h 103"/>
                  <a:gd name="T6" fmla="*/ 86 w 89"/>
                  <a:gd name="T7" fmla="*/ 103 h 103"/>
                  <a:gd name="T8" fmla="*/ 86 w 89"/>
                  <a:gd name="T9" fmla="*/ 97 h 103"/>
                  <a:gd name="T10" fmla="*/ 0 w 89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9" h="103">
                    <a:moveTo>
                      <a:pt x="0" y="0"/>
                    </a:moveTo>
                    <a:cubicBezTo>
                      <a:pt x="17" y="23"/>
                      <a:pt x="35" y="47"/>
                      <a:pt x="49" y="70"/>
                    </a:cubicBezTo>
                    <a:cubicBezTo>
                      <a:pt x="39" y="65"/>
                      <a:pt x="23" y="57"/>
                      <a:pt x="6" y="59"/>
                    </a:cubicBezTo>
                    <a:cubicBezTo>
                      <a:pt x="36" y="68"/>
                      <a:pt x="59" y="88"/>
                      <a:pt x="86" y="103"/>
                    </a:cubicBezTo>
                    <a:cubicBezTo>
                      <a:pt x="88" y="102"/>
                      <a:pt x="89" y="100"/>
                      <a:pt x="86" y="97"/>
                    </a:cubicBezTo>
                    <a:cubicBezTo>
                      <a:pt x="61" y="67"/>
                      <a:pt x="27" y="2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108"/>
              <p:cNvSpPr/>
              <p:nvPr/>
            </p:nvSpPr>
            <p:spPr bwMode="auto">
              <a:xfrm>
                <a:off x="2753722" y="2943961"/>
                <a:ext cx="214406" cy="305224"/>
              </a:xfrm>
              <a:custGeom>
                <a:avLst/>
                <a:gdLst>
                  <a:gd name="T0" fmla="*/ 70 w 134"/>
                  <a:gd name="T1" fmla="*/ 66 h 190"/>
                  <a:gd name="T2" fmla="*/ 7 w 134"/>
                  <a:gd name="T3" fmla="*/ 183 h 190"/>
                  <a:gd name="T4" fmla="*/ 134 w 134"/>
                  <a:gd name="T5" fmla="*/ 0 h 190"/>
                  <a:gd name="T6" fmla="*/ 32 w 134"/>
                  <a:gd name="T7" fmla="*/ 187 h 190"/>
                  <a:gd name="T8" fmla="*/ 25 w 134"/>
                  <a:gd name="T9" fmla="*/ 189 h 190"/>
                  <a:gd name="T10" fmla="*/ 70 w 134"/>
                  <a:gd name="T11" fmla="*/ 6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4" h="190">
                    <a:moveTo>
                      <a:pt x="70" y="66"/>
                    </a:moveTo>
                    <a:cubicBezTo>
                      <a:pt x="27" y="104"/>
                      <a:pt x="7" y="186"/>
                      <a:pt x="7" y="183"/>
                    </a:cubicBezTo>
                    <a:cubicBezTo>
                      <a:pt x="0" y="87"/>
                      <a:pt x="54" y="0"/>
                      <a:pt x="134" y="0"/>
                    </a:cubicBezTo>
                    <a:cubicBezTo>
                      <a:pt x="85" y="98"/>
                      <a:pt x="130" y="162"/>
                      <a:pt x="32" y="187"/>
                    </a:cubicBezTo>
                    <a:cubicBezTo>
                      <a:pt x="30" y="188"/>
                      <a:pt x="28" y="188"/>
                      <a:pt x="25" y="189"/>
                    </a:cubicBezTo>
                    <a:cubicBezTo>
                      <a:pt x="20" y="190"/>
                      <a:pt x="39" y="123"/>
                      <a:pt x="70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109"/>
              <p:cNvSpPr/>
              <p:nvPr/>
            </p:nvSpPr>
            <p:spPr bwMode="auto">
              <a:xfrm>
                <a:off x="2739678" y="3183646"/>
                <a:ext cx="73029" cy="152612"/>
              </a:xfrm>
              <a:custGeom>
                <a:avLst/>
                <a:gdLst>
                  <a:gd name="T0" fmla="*/ 34 w 46"/>
                  <a:gd name="T1" fmla="*/ 0 h 95"/>
                  <a:gd name="T2" fmla="*/ 19 w 46"/>
                  <a:gd name="T3" fmla="*/ 62 h 95"/>
                  <a:gd name="T4" fmla="*/ 46 w 46"/>
                  <a:gd name="T5" fmla="*/ 43 h 95"/>
                  <a:gd name="T6" fmla="*/ 2 w 46"/>
                  <a:gd name="T7" fmla="*/ 94 h 95"/>
                  <a:gd name="T8" fmla="*/ 1 w 46"/>
                  <a:gd name="T9" fmla="*/ 91 h 95"/>
                  <a:gd name="T10" fmla="*/ 34 w 46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95">
                    <a:moveTo>
                      <a:pt x="34" y="0"/>
                    </a:moveTo>
                    <a:cubicBezTo>
                      <a:pt x="29" y="21"/>
                      <a:pt x="22" y="42"/>
                      <a:pt x="19" y="62"/>
                    </a:cubicBezTo>
                    <a:cubicBezTo>
                      <a:pt x="25" y="56"/>
                      <a:pt x="33" y="46"/>
                      <a:pt x="46" y="43"/>
                    </a:cubicBezTo>
                    <a:cubicBezTo>
                      <a:pt x="28" y="57"/>
                      <a:pt x="17" y="77"/>
                      <a:pt x="2" y="94"/>
                    </a:cubicBezTo>
                    <a:cubicBezTo>
                      <a:pt x="1" y="95"/>
                      <a:pt x="0" y="94"/>
                      <a:pt x="1" y="91"/>
                    </a:cubicBezTo>
                    <a:cubicBezTo>
                      <a:pt x="10" y="63"/>
                      <a:pt x="23" y="27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110"/>
              <p:cNvSpPr/>
              <p:nvPr/>
            </p:nvSpPr>
            <p:spPr bwMode="auto">
              <a:xfrm>
                <a:off x="2408238" y="3019799"/>
                <a:ext cx="275264" cy="355783"/>
              </a:xfrm>
              <a:custGeom>
                <a:avLst/>
                <a:gdLst>
                  <a:gd name="T0" fmla="*/ 84 w 172"/>
                  <a:gd name="T1" fmla="*/ 80 h 222"/>
                  <a:gd name="T2" fmla="*/ 172 w 172"/>
                  <a:gd name="T3" fmla="*/ 212 h 222"/>
                  <a:gd name="T4" fmla="*/ 0 w 172"/>
                  <a:gd name="T5" fmla="*/ 10 h 222"/>
                  <a:gd name="T6" fmla="*/ 142 w 172"/>
                  <a:gd name="T7" fmla="*/ 220 h 222"/>
                  <a:gd name="T8" fmla="*/ 151 w 172"/>
                  <a:gd name="T9" fmla="*/ 222 h 222"/>
                  <a:gd name="T10" fmla="*/ 84 w 172"/>
                  <a:gd name="T11" fmla="*/ 8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2" h="222">
                    <a:moveTo>
                      <a:pt x="84" y="80"/>
                    </a:moveTo>
                    <a:cubicBezTo>
                      <a:pt x="140" y="121"/>
                      <a:pt x="172" y="216"/>
                      <a:pt x="172" y="212"/>
                    </a:cubicBezTo>
                    <a:cubicBezTo>
                      <a:pt x="170" y="98"/>
                      <a:pt x="96" y="0"/>
                      <a:pt x="0" y="10"/>
                    </a:cubicBezTo>
                    <a:cubicBezTo>
                      <a:pt x="70" y="121"/>
                      <a:pt x="23" y="202"/>
                      <a:pt x="142" y="220"/>
                    </a:cubicBezTo>
                    <a:cubicBezTo>
                      <a:pt x="145" y="221"/>
                      <a:pt x="148" y="221"/>
                      <a:pt x="151" y="222"/>
                    </a:cubicBezTo>
                    <a:cubicBezTo>
                      <a:pt x="158" y="222"/>
                      <a:pt x="128" y="145"/>
                      <a:pt x="84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111"/>
              <p:cNvSpPr/>
              <p:nvPr/>
            </p:nvSpPr>
            <p:spPr bwMode="auto">
              <a:xfrm>
                <a:off x="2629198" y="3298808"/>
                <a:ext cx="95500" cy="176955"/>
              </a:xfrm>
              <a:custGeom>
                <a:avLst/>
                <a:gdLst>
                  <a:gd name="T0" fmla="*/ 9 w 60"/>
                  <a:gd name="T1" fmla="*/ 0 h 110"/>
                  <a:gd name="T2" fmla="*/ 34 w 60"/>
                  <a:gd name="T3" fmla="*/ 72 h 110"/>
                  <a:gd name="T4" fmla="*/ 0 w 60"/>
                  <a:gd name="T5" fmla="*/ 53 h 110"/>
                  <a:gd name="T6" fmla="*/ 58 w 60"/>
                  <a:gd name="T7" fmla="*/ 109 h 110"/>
                  <a:gd name="T8" fmla="*/ 59 w 60"/>
                  <a:gd name="T9" fmla="*/ 105 h 110"/>
                  <a:gd name="T10" fmla="*/ 9 w 60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0">
                    <a:moveTo>
                      <a:pt x="9" y="0"/>
                    </a:moveTo>
                    <a:cubicBezTo>
                      <a:pt x="18" y="25"/>
                      <a:pt x="28" y="50"/>
                      <a:pt x="34" y="72"/>
                    </a:cubicBezTo>
                    <a:cubicBezTo>
                      <a:pt x="26" y="66"/>
                      <a:pt x="15" y="55"/>
                      <a:pt x="0" y="53"/>
                    </a:cubicBezTo>
                    <a:cubicBezTo>
                      <a:pt x="23" y="67"/>
                      <a:pt x="38" y="90"/>
                      <a:pt x="58" y="109"/>
                    </a:cubicBezTo>
                    <a:cubicBezTo>
                      <a:pt x="59" y="110"/>
                      <a:pt x="60" y="108"/>
                      <a:pt x="59" y="105"/>
                    </a:cubicBezTo>
                    <a:cubicBezTo>
                      <a:pt x="45" y="72"/>
                      <a:pt x="25" y="31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112"/>
              <p:cNvSpPr/>
              <p:nvPr/>
            </p:nvSpPr>
            <p:spPr bwMode="auto">
              <a:xfrm>
                <a:off x="2742487" y="2689296"/>
                <a:ext cx="254666" cy="267773"/>
              </a:xfrm>
              <a:custGeom>
                <a:avLst/>
                <a:gdLst>
                  <a:gd name="T0" fmla="*/ 85 w 159"/>
                  <a:gd name="T1" fmla="*/ 64 h 167"/>
                  <a:gd name="T2" fmla="*/ 0 w 159"/>
                  <a:gd name="T3" fmla="*/ 157 h 167"/>
                  <a:gd name="T4" fmla="*/ 159 w 159"/>
                  <a:gd name="T5" fmla="*/ 19 h 167"/>
                  <a:gd name="T6" fmla="*/ 22 w 159"/>
                  <a:gd name="T7" fmla="*/ 167 h 167"/>
                  <a:gd name="T8" fmla="*/ 15 w 159"/>
                  <a:gd name="T9" fmla="*/ 167 h 167"/>
                  <a:gd name="T10" fmla="*/ 85 w 159"/>
                  <a:gd name="T11" fmla="*/ 6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67">
                    <a:moveTo>
                      <a:pt x="85" y="64"/>
                    </a:moveTo>
                    <a:cubicBezTo>
                      <a:pt x="36" y="89"/>
                      <a:pt x="0" y="160"/>
                      <a:pt x="0" y="157"/>
                    </a:cubicBezTo>
                    <a:cubicBezTo>
                      <a:pt x="16" y="68"/>
                      <a:pt x="85" y="0"/>
                      <a:pt x="159" y="19"/>
                    </a:cubicBezTo>
                    <a:cubicBezTo>
                      <a:pt x="91" y="97"/>
                      <a:pt x="118" y="166"/>
                      <a:pt x="22" y="167"/>
                    </a:cubicBezTo>
                    <a:cubicBezTo>
                      <a:pt x="20" y="167"/>
                      <a:pt x="18" y="167"/>
                      <a:pt x="15" y="167"/>
                    </a:cubicBezTo>
                    <a:cubicBezTo>
                      <a:pt x="10" y="167"/>
                      <a:pt x="43" y="109"/>
                      <a:pt x="85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113"/>
              <p:cNvSpPr/>
              <p:nvPr/>
            </p:nvSpPr>
            <p:spPr bwMode="auto">
              <a:xfrm>
                <a:off x="2696610" y="2898084"/>
                <a:ext cx="86137" cy="128269"/>
              </a:xfrm>
              <a:custGeom>
                <a:avLst/>
                <a:gdLst>
                  <a:gd name="T0" fmla="*/ 53 w 54"/>
                  <a:gd name="T1" fmla="*/ 0 h 80"/>
                  <a:gd name="T2" fmla="*/ 25 w 54"/>
                  <a:gd name="T3" fmla="*/ 54 h 80"/>
                  <a:gd name="T4" fmla="*/ 54 w 54"/>
                  <a:gd name="T5" fmla="*/ 42 h 80"/>
                  <a:gd name="T6" fmla="*/ 2 w 54"/>
                  <a:gd name="T7" fmla="*/ 80 h 80"/>
                  <a:gd name="T8" fmla="*/ 2 w 54"/>
                  <a:gd name="T9" fmla="*/ 76 h 80"/>
                  <a:gd name="T10" fmla="*/ 53 w 5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80">
                    <a:moveTo>
                      <a:pt x="53" y="0"/>
                    </a:moveTo>
                    <a:cubicBezTo>
                      <a:pt x="44" y="18"/>
                      <a:pt x="33" y="36"/>
                      <a:pt x="25" y="54"/>
                    </a:cubicBezTo>
                    <a:cubicBezTo>
                      <a:pt x="32" y="49"/>
                      <a:pt x="42" y="42"/>
                      <a:pt x="54" y="42"/>
                    </a:cubicBezTo>
                    <a:cubicBezTo>
                      <a:pt x="35" y="51"/>
                      <a:pt x="20" y="67"/>
                      <a:pt x="2" y="80"/>
                    </a:cubicBezTo>
                    <a:cubicBezTo>
                      <a:pt x="1" y="80"/>
                      <a:pt x="0" y="78"/>
                      <a:pt x="2" y="76"/>
                    </a:cubicBezTo>
                    <a:cubicBezTo>
                      <a:pt x="17" y="52"/>
                      <a:pt x="37" y="22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114"/>
              <p:cNvSpPr/>
              <p:nvPr/>
            </p:nvSpPr>
            <p:spPr bwMode="auto">
              <a:xfrm>
                <a:off x="2449434" y="2692104"/>
                <a:ext cx="236877" cy="348293"/>
              </a:xfrm>
              <a:custGeom>
                <a:avLst/>
                <a:gdLst>
                  <a:gd name="T0" fmla="*/ 78 w 148"/>
                  <a:gd name="T1" fmla="*/ 79 h 217"/>
                  <a:gd name="T2" fmla="*/ 126 w 148"/>
                  <a:gd name="T3" fmla="*/ 211 h 217"/>
                  <a:gd name="T4" fmla="*/ 21 w 148"/>
                  <a:gd name="T5" fmla="*/ 0 h 217"/>
                  <a:gd name="T6" fmla="*/ 98 w 148"/>
                  <a:gd name="T7" fmla="*/ 212 h 217"/>
                  <a:gd name="T8" fmla="*/ 106 w 148"/>
                  <a:gd name="T9" fmla="*/ 215 h 217"/>
                  <a:gd name="T10" fmla="*/ 78 w 148"/>
                  <a:gd name="T11" fmla="*/ 79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8" h="217">
                    <a:moveTo>
                      <a:pt x="78" y="79"/>
                    </a:moveTo>
                    <a:cubicBezTo>
                      <a:pt x="118" y="126"/>
                      <a:pt x="125" y="214"/>
                      <a:pt x="126" y="211"/>
                    </a:cubicBezTo>
                    <a:cubicBezTo>
                      <a:pt x="148" y="112"/>
                      <a:pt x="106" y="12"/>
                      <a:pt x="21" y="0"/>
                    </a:cubicBezTo>
                    <a:cubicBezTo>
                      <a:pt x="58" y="110"/>
                      <a:pt x="0" y="170"/>
                      <a:pt x="98" y="212"/>
                    </a:cubicBezTo>
                    <a:cubicBezTo>
                      <a:pt x="101" y="213"/>
                      <a:pt x="103" y="214"/>
                      <a:pt x="106" y="215"/>
                    </a:cubicBezTo>
                    <a:cubicBezTo>
                      <a:pt x="111" y="217"/>
                      <a:pt x="102" y="143"/>
                      <a:pt x="7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115"/>
              <p:cNvSpPr/>
              <p:nvPr/>
            </p:nvSpPr>
            <p:spPr bwMode="auto">
              <a:xfrm>
                <a:off x="2598301" y="2970177"/>
                <a:ext cx="64603" cy="168529"/>
              </a:xfrm>
              <a:custGeom>
                <a:avLst/>
                <a:gdLst>
                  <a:gd name="T0" fmla="*/ 19 w 40"/>
                  <a:gd name="T1" fmla="*/ 0 h 105"/>
                  <a:gd name="T2" fmla="*/ 25 w 40"/>
                  <a:gd name="T3" fmla="*/ 67 h 105"/>
                  <a:gd name="T4" fmla="*/ 0 w 40"/>
                  <a:gd name="T5" fmla="*/ 43 h 105"/>
                  <a:gd name="T6" fmla="*/ 38 w 40"/>
                  <a:gd name="T7" fmla="*/ 104 h 105"/>
                  <a:gd name="T8" fmla="*/ 40 w 40"/>
                  <a:gd name="T9" fmla="*/ 101 h 105"/>
                  <a:gd name="T10" fmla="*/ 19 w 40"/>
                  <a:gd name="T1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05">
                    <a:moveTo>
                      <a:pt x="19" y="0"/>
                    </a:moveTo>
                    <a:cubicBezTo>
                      <a:pt x="21" y="23"/>
                      <a:pt x="25" y="46"/>
                      <a:pt x="25" y="67"/>
                    </a:cubicBezTo>
                    <a:cubicBezTo>
                      <a:pt x="20" y="60"/>
                      <a:pt x="13" y="48"/>
                      <a:pt x="0" y="43"/>
                    </a:cubicBezTo>
                    <a:cubicBezTo>
                      <a:pt x="17" y="60"/>
                      <a:pt x="25" y="84"/>
                      <a:pt x="38" y="104"/>
                    </a:cubicBezTo>
                    <a:cubicBezTo>
                      <a:pt x="39" y="105"/>
                      <a:pt x="40" y="104"/>
                      <a:pt x="40" y="101"/>
                    </a:cubicBezTo>
                    <a:cubicBezTo>
                      <a:pt x="35" y="70"/>
                      <a:pt x="27" y="30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116"/>
              <p:cNvSpPr/>
              <p:nvPr/>
            </p:nvSpPr>
            <p:spPr bwMode="auto">
              <a:xfrm>
                <a:off x="2796791" y="2491742"/>
                <a:ext cx="258411" cy="231259"/>
              </a:xfrm>
              <a:custGeom>
                <a:avLst/>
                <a:gdLst>
                  <a:gd name="T0" fmla="*/ 90 w 161"/>
                  <a:gd name="T1" fmla="*/ 53 h 144"/>
                  <a:gd name="T2" fmla="*/ 1 w 161"/>
                  <a:gd name="T3" fmla="*/ 112 h 144"/>
                  <a:gd name="T4" fmla="*/ 161 w 161"/>
                  <a:gd name="T5" fmla="*/ 31 h 144"/>
                  <a:gd name="T6" fmla="*/ 17 w 161"/>
                  <a:gd name="T7" fmla="*/ 124 h 144"/>
                  <a:gd name="T8" fmla="*/ 11 w 161"/>
                  <a:gd name="T9" fmla="*/ 123 h 144"/>
                  <a:gd name="T10" fmla="*/ 90 w 161"/>
                  <a:gd name="T11" fmla="*/ 53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144">
                    <a:moveTo>
                      <a:pt x="90" y="53"/>
                    </a:moveTo>
                    <a:cubicBezTo>
                      <a:pt x="45" y="63"/>
                      <a:pt x="0" y="114"/>
                      <a:pt x="1" y="112"/>
                    </a:cubicBezTo>
                    <a:cubicBezTo>
                      <a:pt x="32" y="41"/>
                      <a:pt x="104" y="0"/>
                      <a:pt x="161" y="31"/>
                    </a:cubicBezTo>
                    <a:cubicBezTo>
                      <a:pt x="88" y="81"/>
                      <a:pt x="96" y="144"/>
                      <a:pt x="17" y="124"/>
                    </a:cubicBezTo>
                    <a:cubicBezTo>
                      <a:pt x="15" y="124"/>
                      <a:pt x="13" y="123"/>
                      <a:pt x="11" y="123"/>
                    </a:cubicBezTo>
                    <a:cubicBezTo>
                      <a:pt x="7" y="122"/>
                      <a:pt x="46" y="81"/>
                      <a:pt x="9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117"/>
              <p:cNvSpPr/>
              <p:nvPr/>
            </p:nvSpPr>
            <p:spPr bwMode="auto">
              <a:xfrm>
                <a:off x="2742487" y="2642482"/>
                <a:ext cx="96436" cy="88009"/>
              </a:xfrm>
              <a:custGeom>
                <a:avLst/>
                <a:gdLst>
                  <a:gd name="T0" fmla="*/ 60 w 60"/>
                  <a:gd name="T1" fmla="*/ 0 h 55"/>
                  <a:gd name="T2" fmla="*/ 26 w 60"/>
                  <a:gd name="T3" fmla="*/ 39 h 55"/>
                  <a:gd name="T4" fmla="*/ 52 w 60"/>
                  <a:gd name="T5" fmla="*/ 35 h 55"/>
                  <a:gd name="T6" fmla="*/ 1 w 60"/>
                  <a:gd name="T7" fmla="*/ 55 h 55"/>
                  <a:gd name="T8" fmla="*/ 2 w 60"/>
                  <a:gd name="T9" fmla="*/ 52 h 55"/>
                  <a:gd name="T10" fmla="*/ 60 w 60"/>
                  <a:gd name="T1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55">
                    <a:moveTo>
                      <a:pt x="60" y="0"/>
                    </a:moveTo>
                    <a:cubicBezTo>
                      <a:pt x="49" y="13"/>
                      <a:pt x="36" y="26"/>
                      <a:pt x="26" y="39"/>
                    </a:cubicBezTo>
                    <a:cubicBezTo>
                      <a:pt x="32" y="37"/>
                      <a:pt x="42" y="33"/>
                      <a:pt x="52" y="35"/>
                    </a:cubicBezTo>
                    <a:cubicBezTo>
                      <a:pt x="34" y="38"/>
                      <a:pt x="18" y="49"/>
                      <a:pt x="1" y="55"/>
                    </a:cubicBezTo>
                    <a:cubicBezTo>
                      <a:pt x="0" y="55"/>
                      <a:pt x="0" y="54"/>
                      <a:pt x="2" y="52"/>
                    </a:cubicBezTo>
                    <a:cubicBezTo>
                      <a:pt x="19" y="36"/>
                      <a:pt x="42" y="15"/>
                      <a:pt x="6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118"/>
              <p:cNvSpPr/>
              <p:nvPr/>
            </p:nvSpPr>
            <p:spPr bwMode="auto">
              <a:xfrm>
                <a:off x="2543997" y="2408414"/>
                <a:ext cx="222833" cy="330504"/>
              </a:xfrm>
              <a:custGeom>
                <a:avLst/>
                <a:gdLst>
                  <a:gd name="T0" fmla="*/ 86 w 139"/>
                  <a:gd name="T1" fmla="*/ 80 h 206"/>
                  <a:gd name="T2" fmla="*/ 99 w 139"/>
                  <a:gd name="T3" fmla="*/ 204 h 206"/>
                  <a:gd name="T4" fmla="*/ 53 w 139"/>
                  <a:gd name="T5" fmla="*/ 0 h 206"/>
                  <a:gd name="T6" fmla="*/ 76 w 139"/>
                  <a:gd name="T7" fmla="*/ 199 h 206"/>
                  <a:gd name="T8" fmla="*/ 81 w 139"/>
                  <a:gd name="T9" fmla="*/ 202 h 206"/>
                  <a:gd name="T10" fmla="*/ 86 w 139"/>
                  <a:gd name="T11" fmla="*/ 8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206">
                    <a:moveTo>
                      <a:pt x="86" y="80"/>
                    </a:moveTo>
                    <a:cubicBezTo>
                      <a:pt x="110" y="129"/>
                      <a:pt x="98" y="206"/>
                      <a:pt x="99" y="204"/>
                    </a:cubicBezTo>
                    <a:cubicBezTo>
                      <a:pt x="139" y="123"/>
                      <a:pt x="123" y="29"/>
                      <a:pt x="53" y="0"/>
                    </a:cubicBezTo>
                    <a:cubicBezTo>
                      <a:pt x="62" y="103"/>
                      <a:pt x="0" y="142"/>
                      <a:pt x="76" y="199"/>
                    </a:cubicBezTo>
                    <a:cubicBezTo>
                      <a:pt x="78" y="200"/>
                      <a:pt x="80" y="201"/>
                      <a:pt x="81" y="202"/>
                    </a:cubicBezTo>
                    <a:cubicBezTo>
                      <a:pt x="86" y="205"/>
                      <a:pt x="93" y="141"/>
                      <a:pt x="86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119"/>
              <p:cNvSpPr/>
              <p:nvPr/>
            </p:nvSpPr>
            <p:spPr bwMode="auto">
              <a:xfrm>
                <a:off x="2656350" y="2678060"/>
                <a:ext cx="41196" cy="150740"/>
              </a:xfrm>
              <a:custGeom>
                <a:avLst/>
                <a:gdLst>
                  <a:gd name="T0" fmla="*/ 26 w 26"/>
                  <a:gd name="T1" fmla="*/ 0 h 94"/>
                  <a:gd name="T2" fmla="*/ 17 w 26"/>
                  <a:gd name="T3" fmla="*/ 59 h 94"/>
                  <a:gd name="T4" fmla="*/ 0 w 26"/>
                  <a:gd name="T5" fmla="*/ 33 h 94"/>
                  <a:gd name="T6" fmla="*/ 20 w 26"/>
                  <a:gd name="T7" fmla="*/ 93 h 94"/>
                  <a:gd name="T8" fmla="*/ 23 w 26"/>
                  <a:gd name="T9" fmla="*/ 91 h 94"/>
                  <a:gd name="T10" fmla="*/ 26 w 26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94">
                    <a:moveTo>
                      <a:pt x="26" y="0"/>
                    </a:moveTo>
                    <a:cubicBezTo>
                      <a:pt x="23" y="20"/>
                      <a:pt x="21" y="41"/>
                      <a:pt x="17" y="59"/>
                    </a:cubicBezTo>
                    <a:cubicBezTo>
                      <a:pt x="14" y="52"/>
                      <a:pt x="10" y="40"/>
                      <a:pt x="0" y="33"/>
                    </a:cubicBezTo>
                    <a:cubicBezTo>
                      <a:pt x="11" y="52"/>
                      <a:pt x="14" y="73"/>
                      <a:pt x="20" y="93"/>
                    </a:cubicBezTo>
                    <a:cubicBezTo>
                      <a:pt x="21" y="94"/>
                      <a:pt x="23" y="94"/>
                      <a:pt x="23" y="91"/>
                    </a:cubicBezTo>
                    <a:cubicBezTo>
                      <a:pt x="25" y="63"/>
                      <a:pt x="26" y="27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120"/>
              <p:cNvSpPr/>
              <p:nvPr/>
            </p:nvSpPr>
            <p:spPr bwMode="auto">
              <a:xfrm>
                <a:off x="2918506" y="2339130"/>
                <a:ext cx="254666" cy="197553"/>
              </a:xfrm>
              <a:custGeom>
                <a:avLst/>
                <a:gdLst>
                  <a:gd name="T0" fmla="*/ 92 w 159"/>
                  <a:gd name="T1" fmla="*/ 42 h 123"/>
                  <a:gd name="T2" fmla="*/ 1 w 159"/>
                  <a:gd name="T3" fmla="*/ 74 h 123"/>
                  <a:gd name="T4" fmla="*/ 159 w 159"/>
                  <a:gd name="T5" fmla="*/ 39 h 123"/>
                  <a:gd name="T6" fmla="*/ 13 w 159"/>
                  <a:gd name="T7" fmla="*/ 88 h 123"/>
                  <a:gd name="T8" fmla="*/ 8 w 159"/>
                  <a:gd name="T9" fmla="*/ 86 h 123"/>
                  <a:gd name="T10" fmla="*/ 92 w 159"/>
                  <a:gd name="T11" fmla="*/ 4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23">
                    <a:moveTo>
                      <a:pt x="92" y="42"/>
                    </a:moveTo>
                    <a:cubicBezTo>
                      <a:pt x="50" y="41"/>
                      <a:pt x="0" y="75"/>
                      <a:pt x="1" y="74"/>
                    </a:cubicBezTo>
                    <a:cubicBezTo>
                      <a:pt x="44" y="19"/>
                      <a:pt x="116" y="0"/>
                      <a:pt x="159" y="39"/>
                    </a:cubicBezTo>
                    <a:cubicBezTo>
                      <a:pt x="84" y="67"/>
                      <a:pt x="77" y="123"/>
                      <a:pt x="13" y="88"/>
                    </a:cubicBezTo>
                    <a:cubicBezTo>
                      <a:pt x="11" y="88"/>
                      <a:pt x="9" y="87"/>
                      <a:pt x="8" y="86"/>
                    </a:cubicBezTo>
                    <a:cubicBezTo>
                      <a:pt x="4" y="84"/>
                      <a:pt x="47" y="57"/>
                      <a:pt x="9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121"/>
              <p:cNvSpPr/>
              <p:nvPr/>
            </p:nvSpPr>
            <p:spPr bwMode="auto">
              <a:xfrm>
                <a:off x="2859521" y="2442120"/>
                <a:ext cx="102990" cy="56176"/>
              </a:xfrm>
              <a:custGeom>
                <a:avLst/>
                <a:gdLst>
                  <a:gd name="T0" fmla="*/ 64 w 64"/>
                  <a:gd name="T1" fmla="*/ 0 h 35"/>
                  <a:gd name="T2" fmla="*/ 26 w 64"/>
                  <a:gd name="T3" fmla="*/ 26 h 35"/>
                  <a:gd name="T4" fmla="*/ 50 w 64"/>
                  <a:gd name="T5" fmla="*/ 29 h 35"/>
                  <a:gd name="T6" fmla="*/ 1 w 64"/>
                  <a:gd name="T7" fmla="*/ 35 h 35"/>
                  <a:gd name="T8" fmla="*/ 2 w 64"/>
                  <a:gd name="T9" fmla="*/ 32 h 35"/>
                  <a:gd name="T10" fmla="*/ 64 w 64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35">
                    <a:moveTo>
                      <a:pt x="64" y="0"/>
                    </a:moveTo>
                    <a:cubicBezTo>
                      <a:pt x="51" y="9"/>
                      <a:pt x="37" y="17"/>
                      <a:pt x="26" y="26"/>
                    </a:cubicBezTo>
                    <a:cubicBezTo>
                      <a:pt x="32" y="26"/>
                      <a:pt x="41" y="24"/>
                      <a:pt x="50" y="29"/>
                    </a:cubicBezTo>
                    <a:cubicBezTo>
                      <a:pt x="33" y="28"/>
                      <a:pt x="17" y="33"/>
                      <a:pt x="1" y="35"/>
                    </a:cubicBezTo>
                    <a:cubicBezTo>
                      <a:pt x="0" y="35"/>
                      <a:pt x="0" y="33"/>
                      <a:pt x="2" y="32"/>
                    </a:cubicBezTo>
                    <a:cubicBezTo>
                      <a:pt x="21" y="22"/>
                      <a:pt x="45" y="9"/>
                      <a:pt x="6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122"/>
              <p:cNvSpPr/>
              <p:nvPr/>
            </p:nvSpPr>
            <p:spPr bwMode="auto">
              <a:xfrm>
                <a:off x="3039285" y="2193072"/>
                <a:ext cx="252793" cy="190063"/>
              </a:xfrm>
              <a:custGeom>
                <a:avLst/>
                <a:gdLst>
                  <a:gd name="T0" fmla="*/ 92 w 158"/>
                  <a:gd name="T1" fmla="*/ 40 h 118"/>
                  <a:gd name="T2" fmla="*/ 1 w 158"/>
                  <a:gd name="T3" fmla="*/ 64 h 118"/>
                  <a:gd name="T4" fmla="*/ 158 w 158"/>
                  <a:gd name="T5" fmla="*/ 42 h 118"/>
                  <a:gd name="T6" fmla="*/ 11 w 158"/>
                  <a:gd name="T7" fmla="*/ 79 h 118"/>
                  <a:gd name="T8" fmla="*/ 7 w 158"/>
                  <a:gd name="T9" fmla="*/ 76 h 118"/>
                  <a:gd name="T10" fmla="*/ 92 w 158"/>
                  <a:gd name="T11" fmla="*/ 4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8" h="118">
                    <a:moveTo>
                      <a:pt x="92" y="40"/>
                    </a:moveTo>
                    <a:cubicBezTo>
                      <a:pt x="51" y="36"/>
                      <a:pt x="0" y="66"/>
                      <a:pt x="1" y="64"/>
                    </a:cubicBezTo>
                    <a:cubicBezTo>
                      <a:pt x="47" y="14"/>
                      <a:pt x="119" y="0"/>
                      <a:pt x="158" y="42"/>
                    </a:cubicBezTo>
                    <a:cubicBezTo>
                      <a:pt x="83" y="64"/>
                      <a:pt x="72" y="118"/>
                      <a:pt x="11" y="79"/>
                    </a:cubicBezTo>
                    <a:cubicBezTo>
                      <a:pt x="10" y="78"/>
                      <a:pt x="8" y="77"/>
                      <a:pt x="7" y="76"/>
                    </a:cubicBezTo>
                    <a:cubicBezTo>
                      <a:pt x="4" y="74"/>
                      <a:pt x="47" y="52"/>
                      <a:pt x="92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123"/>
              <p:cNvSpPr/>
              <p:nvPr/>
            </p:nvSpPr>
            <p:spPr bwMode="auto">
              <a:xfrm>
                <a:off x="2978428" y="2284827"/>
                <a:ext cx="103926" cy="46814"/>
              </a:xfrm>
              <a:custGeom>
                <a:avLst/>
                <a:gdLst>
                  <a:gd name="T0" fmla="*/ 65 w 65"/>
                  <a:gd name="T1" fmla="*/ 0 h 29"/>
                  <a:gd name="T2" fmla="*/ 26 w 65"/>
                  <a:gd name="T3" fmla="*/ 22 h 29"/>
                  <a:gd name="T4" fmla="*/ 49 w 65"/>
                  <a:gd name="T5" fmla="*/ 27 h 29"/>
                  <a:gd name="T6" fmla="*/ 1 w 65"/>
                  <a:gd name="T7" fmla="*/ 29 h 29"/>
                  <a:gd name="T8" fmla="*/ 2 w 65"/>
                  <a:gd name="T9" fmla="*/ 27 h 29"/>
                  <a:gd name="T10" fmla="*/ 65 w 65"/>
                  <a:gd name="T1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29">
                    <a:moveTo>
                      <a:pt x="65" y="0"/>
                    </a:moveTo>
                    <a:cubicBezTo>
                      <a:pt x="52" y="7"/>
                      <a:pt x="38" y="15"/>
                      <a:pt x="26" y="22"/>
                    </a:cubicBezTo>
                    <a:cubicBezTo>
                      <a:pt x="32" y="22"/>
                      <a:pt x="41" y="22"/>
                      <a:pt x="49" y="27"/>
                    </a:cubicBezTo>
                    <a:cubicBezTo>
                      <a:pt x="33" y="24"/>
                      <a:pt x="17" y="28"/>
                      <a:pt x="1" y="29"/>
                    </a:cubicBezTo>
                    <a:cubicBezTo>
                      <a:pt x="0" y="29"/>
                      <a:pt x="0" y="27"/>
                      <a:pt x="2" y="27"/>
                    </a:cubicBezTo>
                    <a:cubicBezTo>
                      <a:pt x="21" y="18"/>
                      <a:pt x="46" y="7"/>
                      <a:pt x="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124"/>
              <p:cNvSpPr/>
              <p:nvPr/>
            </p:nvSpPr>
            <p:spPr bwMode="auto">
              <a:xfrm>
                <a:off x="3213432" y="2077911"/>
                <a:ext cx="256538" cy="171338"/>
              </a:xfrm>
              <a:custGeom>
                <a:avLst/>
                <a:gdLst>
                  <a:gd name="T0" fmla="*/ 96 w 160"/>
                  <a:gd name="T1" fmla="*/ 35 h 107"/>
                  <a:gd name="T2" fmla="*/ 2 w 160"/>
                  <a:gd name="T3" fmla="*/ 40 h 107"/>
                  <a:gd name="T4" fmla="*/ 160 w 160"/>
                  <a:gd name="T5" fmla="*/ 49 h 107"/>
                  <a:gd name="T6" fmla="*/ 9 w 160"/>
                  <a:gd name="T7" fmla="*/ 57 h 107"/>
                  <a:gd name="T8" fmla="*/ 5 w 160"/>
                  <a:gd name="T9" fmla="*/ 54 h 107"/>
                  <a:gd name="T10" fmla="*/ 96 w 160"/>
                  <a:gd name="T11" fmla="*/ 3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0" h="107">
                    <a:moveTo>
                      <a:pt x="96" y="35"/>
                    </a:moveTo>
                    <a:cubicBezTo>
                      <a:pt x="57" y="23"/>
                      <a:pt x="0" y="42"/>
                      <a:pt x="2" y="40"/>
                    </a:cubicBezTo>
                    <a:cubicBezTo>
                      <a:pt x="57" y="0"/>
                      <a:pt x="130" y="0"/>
                      <a:pt x="160" y="49"/>
                    </a:cubicBezTo>
                    <a:cubicBezTo>
                      <a:pt x="82" y="56"/>
                      <a:pt x="61" y="107"/>
                      <a:pt x="9" y="57"/>
                    </a:cubicBezTo>
                    <a:cubicBezTo>
                      <a:pt x="8" y="56"/>
                      <a:pt x="7" y="55"/>
                      <a:pt x="5" y="54"/>
                    </a:cubicBezTo>
                    <a:cubicBezTo>
                      <a:pt x="3" y="51"/>
                      <a:pt x="50" y="37"/>
                      <a:pt x="9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125"/>
              <p:cNvSpPr/>
              <p:nvPr/>
            </p:nvSpPr>
            <p:spPr bwMode="auto">
              <a:xfrm>
                <a:off x="3147893" y="2138768"/>
                <a:ext cx="112353" cy="38387"/>
              </a:xfrm>
              <a:custGeom>
                <a:avLst/>
                <a:gdLst>
                  <a:gd name="T0" fmla="*/ 70 w 70"/>
                  <a:gd name="T1" fmla="*/ 0 h 24"/>
                  <a:gd name="T2" fmla="*/ 27 w 70"/>
                  <a:gd name="T3" fmla="*/ 15 h 24"/>
                  <a:gd name="T4" fmla="*/ 49 w 70"/>
                  <a:gd name="T5" fmla="*/ 24 h 24"/>
                  <a:gd name="T6" fmla="*/ 1 w 70"/>
                  <a:gd name="T7" fmla="*/ 17 h 24"/>
                  <a:gd name="T8" fmla="*/ 3 w 70"/>
                  <a:gd name="T9" fmla="*/ 14 h 24"/>
                  <a:gd name="T10" fmla="*/ 70 w 7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24">
                    <a:moveTo>
                      <a:pt x="70" y="0"/>
                    </a:moveTo>
                    <a:cubicBezTo>
                      <a:pt x="56" y="5"/>
                      <a:pt x="40" y="10"/>
                      <a:pt x="27" y="15"/>
                    </a:cubicBezTo>
                    <a:cubicBezTo>
                      <a:pt x="33" y="16"/>
                      <a:pt x="42" y="17"/>
                      <a:pt x="49" y="24"/>
                    </a:cubicBezTo>
                    <a:cubicBezTo>
                      <a:pt x="34" y="18"/>
                      <a:pt x="17" y="19"/>
                      <a:pt x="1" y="17"/>
                    </a:cubicBezTo>
                    <a:cubicBezTo>
                      <a:pt x="0" y="16"/>
                      <a:pt x="1" y="15"/>
                      <a:pt x="3" y="14"/>
                    </a:cubicBezTo>
                    <a:cubicBezTo>
                      <a:pt x="23" y="10"/>
                      <a:pt x="50" y="4"/>
                      <a:pt x="7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126"/>
              <p:cNvSpPr/>
              <p:nvPr/>
            </p:nvSpPr>
            <p:spPr bwMode="auto">
              <a:xfrm>
                <a:off x="3420348" y="2002073"/>
                <a:ext cx="245303" cy="167592"/>
              </a:xfrm>
              <a:custGeom>
                <a:avLst/>
                <a:gdLst>
                  <a:gd name="T0" fmla="*/ 95 w 153"/>
                  <a:gd name="T1" fmla="*/ 43 h 104"/>
                  <a:gd name="T2" fmla="*/ 3 w 153"/>
                  <a:gd name="T3" fmla="*/ 24 h 104"/>
                  <a:gd name="T4" fmla="*/ 153 w 153"/>
                  <a:gd name="T5" fmla="*/ 73 h 104"/>
                  <a:gd name="T6" fmla="*/ 5 w 153"/>
                  <a:gd name="T7" fmla="*/ 42 h 104"/>
                  <a:gd name="T8" fmla="*/ 2 w 153"/>
                  <a:gd name="T9" fmla="*/ 38 h 104"/>
                  <a:gd name="T10" fmla="*/ 95 w 153"/>
                  <a:gd name="T11" fmla="*/ 4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3" h="104">
                    <a:moveTo>
                      <a:pt x="95" y="43"/>
                    </a:moveTo>
                    <a:cubicBezTo>
                      <a:pt x="60" y="21"/>
                      <a:pt x="0" y="25"/>
                      <a:pt x="3" y="24"/>
                    </a:cubicBezTo>
                    <a:cubicBezTo>
                      <a:pt x="66" y="0"/>
                      <a:pt x="136" y="19"/>
                      <a:pt x="153" y="73"/>
                    </a:cubicBezTo>
                    <a:cubicBezTo>
                      <a:pt x="76" y="60"/>
                      <a:pt x="42" y="104"/>
                      <a:pt x="5" y="42"/>
                    </a:cubicBezTo>
                    <a:cubicBezTo>
                      <a:pt x="4" y="41"/>
                      <a:pt x="3" y="39"/>
                      <a:pt x="2" y="38"/>
                    </a:cubicBezTo>
                    <a:cubicBezTo>
                      <a:pt x="0" y="35"/>
                      <a:pt x="50" y="33"/>
                      <a:pt x="9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127"/>
              <p:cNvSpPr/>
              <p:nvPr/>
            </p:nvSpPr>
            <p:spPr bwMode="auto">
              <a:xfrm>
                <a:off x="3352936" y="2042333"/>
                <a:ext cx="113289" cy="33706"/>
              </a:xfrm>
              <a:custGeom>
                <a:avLst/>
                <a:gdLst>
                  <a:gd name="T0" fmla="*/ 71 w 71"/>
                  <a:gd name="T1" fmla="*/ 4 h 21"/>
                  <a:gd name="T2" fmla="*/ 26 w 71"/>
                  <a:gd name="T3" fmla="*/ 7 h 21"/>
                  <a:gd name="T4" fmla="*/ 45 w 71"/>
                  <a:gd name="T5" fmla="*/ 21 h 21"/>
                  <a:gd name="T6" fmla="*/ 0 w 71"/>
                  <a:gd name="T7" fmla="*/ 2 h 21"/>
                  <a:gd name="T8" fmla="*/ 2 w 71"/>
                  <a:gd name="T9" fmla="*/ 0 h 21"/>
                  <a:gd name="T10" fmla="*/ 71 w 71"/>
                  <a:gd name="T11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21">
                    <a:moveTo>
                      <a:pt x="71" y="4"/>
                    </a:moveTo>
                    <a:cubicBezTo>
                      <a:pt x="56" y="5"/>
                      <a:pt x="40" y="5"/>
                      <a:pt x="26" y="7"/>
                    </a:cubicBezTo>
                    <a:cubicBezTo>
                      <a:pt x="31" y="10"/>
                      <a:pt x="40" y="13"/>
                      <a:pt x="45" y="21"/>
                    </a:cubicBezTo>
                    <a:cubicBezTo>
                      <a:pt x="31" y="12"/>
                      <a:pt x="15" y="9"/>
                      <a:pt x="0" y="2"/>
                    </a:cubicBezTo>
                    <a:cubicBezTo>
                      <a:pt x="0" y="1"/>
                      <a:pt x="0" y="0"/>
                      <a:pt x="2" y="0"/>
                    </a:cubicBezTo>
                    <a:cubicBezTo>
                      <a:pt x="23" y="1"/>
                      <a:pt x="51" y="3"/>
                      <a:pt x="7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128"/>
              <p:cNvSpPr/>
              <p:nvPr/>
            </p:nvSpPr>
            <p:spPr bwMode="auto">
              <a:xfrm>
                <a:off x="2688183" y="2167793"/>
                <a:ext cx="198490" cy="298670"/>
              </a:xfrm>
              <a:custGeom>
                <a:avLst/>
                <a:gdLst>
                  <a:gd name="T0" fmla="*/ 83 w 124"/>
                  <a:gd name="T1" fmla="*/ 74 h 186"/>
                  <a:gd name="T2" fmla="*/ 80 w 124"/>
                  <a:gd name="T3" fmla="*/ 184 h 186"/>
                  <a:gd name="T4" fmla="*/ 64 w 124"/>
                  <a:gd name="T5" fmla="*/ 0 h 186"/>
                  <a:gd name="T6" fmla="*/ 60 w 124"/>
                  <a:gd name="T7" fmla="*/ 176 h 186"/>
                  <a:gd name="T8" fmla="*/ 64 w 124"/>
                  <a:gd name="T9" fmla="*/ 181 h 186"/>
                  <a:gd name="T10" fmla="*/ 83 w 124"/>
                  <a:gd name="T11" fmla="*/ 74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4" h="186">
                    <a:moveTo>
                      <a:pt x="83" y="74"/>
                    </a:moveTo>
                    <a:cubicBezTo>
                      <a:pt x="98" y="119"/>
                      <a:pt x="78" y="186"/>
                      <a:pt x="80" y="184"/>
                    </a:cubicBezTo>
                    <a:cubicBezTo>
                      <a:pt x="124" y="118"/>
                      <a:pt x="122" y="33"/>
                      <a:pt x="64" y="0"/>
                    </a:cubicBezTo>
                    <a:cubicBezTo>
                      <a:pt x="59" y="91"/>
                      <a:pt x="0" y="118"/>
                      <a:pt x="60" y="176"/>
                    </a:cubicBezTo>
                    <a:cubicBezTo>
                      <a:pt x="61" y="178"/>
                      <a:pt x="62" y="179"/>
                      <a:pt x="64" y="181"/>
                    </a:cubicBezTo>
                    <a:cubicBezTo>
                      <a:pt x="67" y="184"/>
                      <a:pt x="82" y="128"/>
                      <a:pt x="83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129"/>
              <p:cNvSpPr/>
              <p:nvPr/>
            </p:nvSpPr>
            <p:spPr bwMode="auto">
              <a:xfrm>
                <a:off x="2774320" y="2411223"/>
                <a:ext cx="44005" cy="132014"/>
              </a:xfrm>
              <a:custGeom>
                <a:avLst/>
                <a:gdLst>
                  <a:gd name="T0" fmla="*/ 27 w 27"/>
                  <a:gd name="T1" fmla="*/ 0 h 82"/>
                  <a:gd name="T2" fmla="*/ 12 w 27"/>
                  <a:gd name="T3" fmla="*/ 51 h 82"/>
                  <a:gd name="T4" fmla="*/ 0 w 27"/>
                  <a:gd name="T5" fmla="*/ 26 h 82"/>
                  <a:gd name="T6" fmla="*/ 10 w 27"/>
                  <a:gd name="T7" fmla="*/ 81 h 82"/>
                  <a:gd name="T8" fmla="*/ 13 w 27"/>
                  <a:gd name="T9" fmla="*/ 79 h 82"/>
                  <a:gd name="T10" fmla="*/ 27 w 27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82">
                    <a:moveTo>
                      <a:pt x="27" y="0"/>
                    </a:moveTo>
                    <a:cubicBezTo>
                      <a:pt x="22" y="17"/>
                      <a:pt x="17" y="35"/>
                      <a:pt x="12" y="51"/>
                    </a:cubicBezTo>
                    <a:cubicBezTo>
                      <a:pt x="10" y="44"/>
                      <a:pt x="8" y="33"/>
                      <a:pt x="0" y="26"/>
                    </a:cubicBezTo>
                    <a:cubicBezTo>
                      <a:pt x="8" y="43"/>
                      <a:pt x="7" y="63"/>
                      <a:pt x="10" y="81"/>
                    </a:cubicBezTo>
                    <a:cubicBezTo>
                      <a:pt x="11" y="82"/>
                      <a:pt x="12" y="82"/>
                      <a:pt x="13" y="79"/>
                    </a:cubicBezTo>
                    <a:cubicBezTo>
                      <a:pt x="18" y="55"/>
                      <a:pt x="23" y="24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130"/>
              <p:cNvSpPr/>
              <p:nvPr/>
            </p:nvSpPr>
            <p:spPr bwMode="auto">
              <a:xfrm>
                <a:off x="2850158" y="2002073"/>
                <a:ext cx="228450" cy="295862"/>
              </a:xfrm>
              <a:custGeom>
                <a:avLst/>
                <a:gdLst>
                  <a:gd name="T0" fmla="*/ 93 w 143"/>
                  <a:gd name="T1" fmla="*/ 77 h 184"/>
                  <a:gd name="T2" fmla="*/ 58 w 143"/>
                  <a:gd name="T3" fmla="*/ 183 h 184"/>
                  <a:gd name="T4" fmla="*/ 97 w 143"/>
                  <a:gd name="T5" fmla="*/ 0 h 184"/>
                  <a:gd name="T6" fmla="*/ 41 w 143"/>
                  <a:gd name="T7" fmla="*/ 170 h 184"/>
                  <a:gd name="T8" fmla="*/ 44 w 143"/>
                  <a:gd name="T9" fmla="*/ 175 h 184"/>
                  <a:gd name="T10" fmla="*/ 93 w 143"/>
                  <a:gd name="T11" fmla="*/ 77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184">
                    <a:moveTo>
                      <a:pt x="93" y="77"/>
                    </a:moveTo>
                    <a:cubicBezTo>
                      <a:pt x="95" y="126"/>
                      <a:pt x="56" y="184"/>
                      <a:pt x="58" y="183"/>
                    </a:cubicBezTo>
                    <a:cubicBezTo>
                      <a:pt x="120" y="132"/>
                      <a:pt x="143" y="49"/>
                      <a:pt x="97" y="0"/>
                    </a:cubicBezTo>
                    <a:cubicBezTo>
                      <a:pt x="65" y="87"/>
                      <a:pt x="0" y="95"/>
                      <a:pt x="41" y="170"/>
                    </a:cubicBezTo>
                    <a:cubicBezTo>
                      <a:pt x="42" y="171"/>
                      <a:pt x="43" y="173"/>
                      <a:pt x="44" y="175"/>
                    </a:cubicBezTo>
                    <a:cubicBezTo>
                      <a:pt x="46" y="179"/>
                      <a:pt x="77" y="129"/>
                      <a:pt x="93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131"/>
              <p:cNvSpPr/>
              <p:nvPr/>
            </p:nvSpPr>
            <p:spPr bwMode="auto">
              <a:xfrm>
                <a:off x="2896036" y="2246440"/>
                <a:ext cx="64603" cy="119843"/>
              </a:xfrm>
              <a:custGeom>
                <a:avLst/>
                <a:gdLst>
                  <a:gd name="T0" fmla="*/ 40 w 40"/>
                  <a:gd name="T1" fmla="*/ 0 h 75"/>
                  <a:gd name="T2" fmla="*/ 10 w 40"/>
                  <a:gd name="T3" fmla="*/ 45 h 75"/>
                  <a:gd name="T4" fmla="*/ 7 w 40"/>
                  <a:gd name="T5" fmla="*/ 18 h 75"/>
                  <a:gd name="T6" fmla="*/ 0 w 40"/>
                  <a:gd name="T7" fmla="*/ 74 h 75"/>
                  <a:gd name="T8" fmla="*/ 3 w 40"/>
                  <a:gd name="T9" fmla="*/ 73 h 75"/>
                  <a:gd name="T10" fmla="*/ 40 w 40"/>
                  <a:gd name="T1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5">
                    <a:moveTo>
                      <a:pt x="40" y="0"/>
                    </a:moveTo>
                    <a:cubicBezTo>
                      <a:pt x="30" y="15"/>
                      <a:pt x="20" y="32"/>
                      <a:pt x="10" y="45"/>
                    </a:cubicBezTo>
                    <a:cubicBezTo>
                      <a:pt x="11" y="38"/>
                      <a:pt x="12" y="27"/>
                      <a:pt x="7" y="18"/>
                    </a:cubicBezTo>
                    <a:cubicBezTo>
                      <a:pt x="8" y="37"/>
                      <a:pt x="2" y="55"/>
                      <a:pt x="0" y="74"/>
                    </a:cubicBezTo>
                    <a:cubicBezTo>
                      <a:pt x="1" y="75"/>
                      <a:pt x="2" y="75"/>
                      <a:pt x="3" y="73"/>
                    </a:cubicBezTo>
                    <a:cubicBezTo>
                      <a:pt x="15" y="51"/>
                      <a:pt x="29" y="22"/>
                      <a:pt x="4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Freeform 132"/>
              <p:cNvSpPr/>
              <p:nvPr/>
            </p:nvSpPr>
            <p:spPr bwMode="auto">
              <a:xfrm>
                <a:off x="3048648" y="1869122"/>
                <a:ext cx="211597" cy="260283"/>
              </a:xfrm>
              <a:custGeom>
                <a:avLst/>
                <a:gdLst>
                  <a:gd name="T0" fmla="*/ 85 w 132"/>
                  <a:gd name="T1" fmla="*/ 69 h 162"/>
                  <a:gd name="T2" fmla="*/ 45 w 132"/>
                  <a:gd name="T3" fmla="*/ 160 h 162"/>
                  <a:gd name="T4" fmla="*/ 94 w 132"/>
                  <a:gd name="T5" fmla="*/ 0 h 162"/>
                  <a:gd name="T6" fmla="*/ 30 w 132"/>
                  <a:gd name="T7" fmla="*/ 147 h 162"/>
                  <a:gd name="T8" fmla="*/ 33 w 132"/>
                  <a:gd name="T9" fmla="*/ 152 h 162"/>
                  <a:gd name="T10" fmla="*/ 85 w 132"/>
                  <a:gd name="T11" fmla="*/ 69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2" h="162">
                    <a:moveTo>
                      <a:pt x="85" y="69"/>
                    </a:moveTo>
                    <a:cubicBezTo>
                      <a:pt x="82" y="112"/>
                      <a:pt x="43" y="162"/>
                      <a:pt x="45" y="160"/>
                    </a:cubicBezTo>
                    <a:cubicBezTo>
                      <a:pt x="105" y="120"/>
                      <a:pt x="132" y="48"/>
                      <a:pt x="94" y="0"/>
                    </a:cubicBezTo>
                    <a:cubicBezTo>
                      <a:pt x="59" y="75"/>
                      <a:pt x="0" y="77"/>
                      <a:pt x="30" y="147"/>
                    </a:cubicBezTo>
                    <a:cubicBezTo>
                      <a:pt x="31" y="149"/>
                      <a:pt x="32" y="150"/>
                      <a:pt x="33" y="152"/>
                    </a:cubicBezTo>
                    <a:cubicBezTo>
                      <a:pt x="34" y="156"/>
                      <a:pt x="66" y="114"/>
                      <a:pt x="85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133"/>
              <p:cNvSpPr/>
              <p:nvPr/>
            </p:nvSpPr>
            <p:spPr bwMode="auto">
              <a:xfrm>
                <a:off x="3072991" y="2084465"/>
                <a:ext cx="66475" cy="102053"/>
              </a:xfrm>
              <a:custGeom>
                <a:avLst/>
                <a:gdLst>
                  <a:gd name="T0" fmla="*/ 42 w 42"/>
                  <a:gd name="T1" fmla="*/ 0 h 64"/>
                  <a:gd name="T2" fmla="*/ 11 w 42"/>
                  <a:gd name="T3" fmla="*/ 38 h 64"/>
                  <a:gd name="T4" fmla="*/ 10 w 42"/>
                  <a:gd name="T5" fmla="*/ 13 h 64"/>
                  <a:gd name="T6" fmla="*/ 0 w 42"/>
                  <a:gd name="T7" fmla="*/ 63 h 64"/>
                  <a:gd name="T8" fmla="*/ 3 w 42"/>
                  <a:gd name="T9" fmla="*/ 62 h 64"/>
                  <a:gd name="T10" fmla="*/ 42 w 4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64">
                    <a:moveTo>
                      <a:pt x="42" y="0"/>
                    </a:moveTo>
                    <a:cubicBezTo>
                      <a:pt x="31" y="13"/>
                      <a:pt x="22" y="27"/>
                      <a:pt x="11" y="38"/>
                    </a:cubicBezTo>
                    <a:cubicBezTo>
                      <a:pt x="12" y="31"/>
                      <a:pt x="15" y="22"/>
                      <a:pt x="10" y="13"/>
                    </a:cubicBezTo>
                    <a:cubicBezTo>
                      <a:pt x="11" y="30"/>
                      <a:pt x="3" y="46"/>
                      <a:pt x="0" y="63"/>
                    </a:cubicBezTo>
                    <a:cubicBezTo>
                      <a:pt x="0" y="64"/>
                      <a:pt x="2" y="64"/>
                      <a:pt x="3" y="62"/>
                    </a:cubicBezTo>
                    <a:cubicBezTo>
                      <a:pt x="15" y="43"/>
                      <a:pt x="30" y="19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134"/>
              <p:cNvSpPr/>
              <p:nvPr/>
            </p:nvSpPr>
            <p:spPr bwMode="auto">
              <a:xfrm>
                <a:off x="3249010" y="1821373"/>
                <a:ext cx="189127" cy="207852"/>
              </a:xfrm>
              <a:custGeom>
                <a:avLst/>
                <a:gdLst>
                  <a:gd name="T0" fmla="*/ 74 w 118"/>
                  <a:gd name="T1" fmla="*/ 57 h 130"/>
                  <a:gd name="T2" fmla="*/ 26 w 118"/>
                  <a:gd name="T3" fmla="*/ 129 h 130"/>
                  <a:gd name="T4" fmla="*/ 93 w 118"/>
                  <a:gd name="T5" fmla="*/ 0 h 130"/>
                  <a:gd name="T6" fmla="*/ 16 w 118"/>
                  <a:gd name="T7" fmla="*/ 116 h 130"/>
                  <a:gd name="T8" fmla="*/ 17 w 118"/>
                  <a:gd name="T9" fmla="*/ 121 h 130"/>
                  <a:gd name="T10" fmla="*/ 74 w 118"/>
                  <a:gd name="T11" fmla="*/ 57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30">
                    <a:moveTo>
                      <a:pt x="74" y="57"/>
                    </a:moveTo>
                    <a:cubicBezTo>
                      <a:pt x="65" y="94"/>
                      <a:pt x="24" y="130"/>
                      <a:pt x="26" y="129"/>
                    </a:cubicBezTo>
                    <a:cubicBezTo>
                      <a:pt x="83" y="104"/>
                      <a:pt x="118" y="47"/>
                      <a:pt x="93" y="0"/>
                    </a:cubicBezTo>
                    <a:cubicBezTo>
                      <a:pt x="51" y="59"/>
                      <a:pt x="0" y="52"/>
                      <a:pt x="16" y="116"/>
                    </a:cubicBezTo>
                    <a:cubicBezTo>
                      <a:pt x="16" y="117"/>
                      <a:pt x="16" y="119"/>
                      <a:pt x="17" y="121"/>
                    </a:cubicBezTo>
                    <a:cubicBezTo>
                      <a:pt x="18" y="124"/>
                      <a:pt x="51" y="93"/>
                      <a:pt x="7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135"/>
              <p:cNvSpPr/>
              <p:nvPr/>
            </p:nvSpPr>
            <p:spPr bwMode="auto">
              <a:xfrm>
                <a:off x="3240584" y="1995519"/>
                <a:ext cx="72093" cy="77710"/>
              </a:xfrm>
              <a:custGeom>
                <a:avLst/>
                <a:gdLst>
                  <a:gd name="T0" fmla="*/ 45 w 45"/>
                  <a:gd name="T1" fmla="*/ 0 h 48"/>
                  <a:gd name="T2" fmla="*/ 13 w 45"/>
                  <a:gd name="T3" fmla="*/ 27 h 48"/>
                  <a:gd name="T4" fmla="*/ 16 w 45"/>
                  <a:gd name="T5" fmla="*/ 6 h 48"/>
                  <a:gd name="T6" fmla="*/ 0 w 45"/>
                  <a:gd name="T7" fmla="*/ 47 h 48"/>
                  <a:gd name="T8" fmla="*/ 2 w 45"/>
                  <a:gd name="T9" fmla="*/ 47 h 48"/>
                  <a:gd name="T10" fmla="*/ 45 w 45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" h="48">
                    <a:moveTo>
                      <a:pt x="45" y="0"/>
                    </a:moveTo>
                    <a:cubicBezTo>
                      <a:pt x="34" y="9"/>
                      <a:pt x="24" y="19"/>
                      <a:pt x="13" y="27"/>
                    </a:cubicBezTo>
                    <a:cubicBezTo>
                      <a:pt x="15" y="22"/>
                      <a:pt x="19" y="14"/>
                      <a:pt x="16" y="6"/>
                    </a:cubicBezTo>
                    <a:cubicBezTo>
                      <a:pt x="14" y="21"/>
                      <a:pt x="5" y="33"/>
                      <a:pt x="0" y="47"/>
                    </a:cubicBezTo>
                    <a:cubicBezTo>
                      <a:pt x="0" y="48"/>
                      <a:pt x="1" y="48"/>
                      <a:pt x="2" y="47"/>
                    </a:cubicBezTo>
                    <a:cubicBezTo>
                      <a:pt x="16" y="33"/>
                      <a:pt x="33" y="14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136"/>
              <p:cNvSpPr/>
              <p:nvPr/>
            </p:nvSpPr>
            <p:spPr bwMode="auto">
              <a:xfrm>
                <a:off x="3440946" y="1781113"/>
                <a:ext cx="184446" cy="180700"/>
              </a:xfrm>
              <a:custGeom>
                <a:avLst/>
                <a:gdLst>
                  <a:gd name="T0" fmla="*/ 71 w 115"/>
                  <a:gd name="T1" fmla="*/ 52 h 113"/>
                  <a:gd name="T2" fmla="*/ 9 w 115"/>
                  <a:gd name="T3" fmla="*/ 113 h 113"/>
                  <a:gd name="T4" fmla="*/ 101 w 115"/>
                  <a:gd name="T5" fmla="*/ 0 h 113"/>
                  <a:gd name="T6" fmla="*/ 2 w 115"/>
                  <a:gd name="T7" fmla="*/ 98 h 113"/>
                  <a:gd name="T8" fmla="*/ 2 w 115"/>
                  <a:gd name="T9" fmla="*/ 103 h 113"/>
                  <a:gd name="T10" fmla="*/ 71 w 115"/>
                  <a:gd name="T11" fmla="*/ 5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5" h="113">
                    <a:moveTo>
                      <a:pt x="71" y="52"/>
                    </a:moveTo>
                    <a:cubicBezTo>
                      <a:pt x="55" y="86"/>
                      <a:pt x="7" y="113"/>
                      <a:pt x="9" y="113"/>
                    </a:cubicBezTo>
                    <a:cubicBezTo>
                      <a:pt x="70" y="100"/>
                      <a:pt x="115" y="50"/>
                      <a:pt x="101" y="0"/>
                    </a:cubicBezTo>
                    <a:cubicBezTo>
                      <a:pt x="48" y="49"/>
                      <a:pt x="0" y="32"/>
                      <a:pt x="2" y="98"/>
                    </a:cubicBezTo>
                    <a:cubicBezTo>
                      <a:pt x="2" y="99"/>
                      <a:pt x="2" y="101"/>
                      <a:pt x="2" y="103"/>
                    </a:cubicBezTo>
                    <a:cubicBezTo>
                      <a:pt x="2" y="106"/>
                      <a:pt x="41" y="82"/>
                      <a:pt x="71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Freeform 137"/>
              <p:cNvSpPr/>
              <p:nvPr/>
            </p:nvSpPr>
            <p:spPr bwMode="auto">
              <a:xfrm>
                <a:off x="3397877" y="1934661"/>
                <a:ext cx="86137" cy="60858"/>
              </a:xfrm>
              <a:custGeom>
                <a:avLst/>
                <a:gdLst>
                  <a:gd name="T0" fmla="*/ 54 w 54"/>
                  <a:gd name="T1" fmla="*/ 0 h 38"/>
                  <a:gd name="T2" fmla="*/ 18 w 54"/>
                  <a:gd name="T3" fmla="*/ 20 h 38"/>
                  <a:gd name="T4" fmla="*/ 25 w 54"/>
                  <a:gd name="T5" fmla="*/ 0 h 38"/>
                  <a:gd name="T6" fmla="*/ 0 w 54"/>
                  <a:gd name="T7" fmla="*/ 37 h 38"/>
                  <a:gd name="T8" fmla="*/ 3 w 54"/>
                  <a:gd name="T9" fmla="*/ 37 h 38"/>
                  <a:gd name="T10" fmla="*/ 54 w 54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38">
                    <a:moveTo>
                      <a:pt x="54" y="0"/>
                    </a:moveTo>
                    <a:cubicBezTo>
                      <a:pt x="42" y="7"/>
                      <a:pt x="29" y="14"/>
                      <a:pt x="18" y="20"/>
                    </a:cubicBezTo>
                    <a:cubicBezTo>
                      <a:pt x="20" y="15"/>
                      <a:pt x="25" y="8"/>
                      <a:pt x="25" y="0"/>
                    </a:cubicBezTo>
                    <a:cubicBezTo>
                      <a:pt x="19" y="14"/>
                      <a:pt x="8" y="24"/>
                      <a:pt x="0" y="37"/>
                    </a:cubicBezTo>
                    <a:cubicBezTo>
                      <a:pt x="0" y="38"/>
                      <a:pt x="1" y="38"/>
                      <a:pt x="3" y="37"/>
                    </a:cubicBezTo>
                    <a:cubicBezTo>
                      <a:pt x="19" y="26"/>
                      <a:pt x="39" y="11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138"/>
              <p:cNvSpPr/>
              <p:nvPr/>
            </p:nvSpPr>
            <p:spPr bwMode="auto">
              <a:xfrm>
                <a:off x="3513039" y="1869122"/>
                <a:ext cx="299607" cy="213470"/>
              </a:xfrm>
              <a:custGeom>
                <a:avLst/>
                <a:gdLst>
                  <a:gd name="T0" fmla="*/ 111 w 187"/>
                  <a:gd name="T1" fmla="*/ 44 h 133"/>
                  <a:gd name="T2" fmla="*/ 2 w 187"/>
                  <a:gd name="T3" fmla="*/ 62 h 133"/>
                  <a:gd name="T4" fmla="*/ 187 w 187"/>
                  <a:gd name="T5" fmla="*/ 53 h 133"/>
                  <a:gd name="T6" fmla="*/ 12 w 187"/>
                  <a:gd name="T7" fmla="*/ 81 h 133"/>
                  <a:gd name="T8" fmla="*/ 7 w 187"/>
                  <a:gd name="T9" fmla="*/ 77 h 133"/>
                  <a:gd name="T10" fmla="*/ 111 w 187"/>
                  <a:gd name="T11" fmla="*/ 4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" h="133">
                    <a:moveTo>
                      <a:pt x="111" y="44"/>
                    </a:moveTo>
                    <a:cubicBezTo>
                      <a:pt x="63" y="35"/>
                      <a:pt x="0" y="64"/>
                      <a:pt x="2" y="62"/>
                    </a:cubicBezTo>
                    <a:cubicBezTo>
                      <a:pt x="61" y="9"/>
                      <a:pt x="146" y="0"/>
                      <a:pt x="187" y="53"/>
                    </a:cubicBezTo>
                    <a:cubicBezTo>
                      <a:pt x="97" y="70"/>
                      <a:pt x="78" y="133"/>
                      <a:pt x="12" y="81"/>
                    </a:cubicBezTo>
                    <a:cubicBezTo>
                      <a:pt x="10" y="80"/>
                      <a:pt x="9" y="79"/>
                      <a:pt x="7" y="77"/>
                    </a:cubicBezTo>
                    <a:cubicBezTo>
                      <a:pt x="3" y="75"/>
                      <a:pt x="57" y="53"/>
                      <a:pt x="111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Freeform 139"/>
              <p:cNvSpPr/>
              <p:nvPr/>
            </p:nvSpPr>
            <p:spPr bwMode="auto">
              <a:xfrm>
                <a:off x="3438137" y="1960877"/>
                <a:ext cx="128269" cy="47750"/>
              </a:xfrm>
              <a:custGeom>
                <a:avLst/>
                <a:gdLst>
                  <a:gd name="T0" fmla="*/ 80 w 80"/>
                  <a:gd name="T1" fmla="*/ 0 h 30"/>
                  <a:gd name="T2" fmla="*/ 31 w 80"/>
                  <a:gd name="T3" fmla="*/ 22 h 30"/>
                  <a:gd name="T4" fmla="*/ 58 w 80"/>
                  <a:gd name="T5" fmla="*/ 30 h 30"/>
                  <a:gd name="T6" fmla="*/ 1 w 80"/>
                  <a:gd name="T7" fmla="*/ 27 h 30"/>
                  <a:gd name="T8" fmla="*/ 3 w 80"/>
                  <a:gd name="T9" fmla="*/ 25 h 30"/>
                  <a:gd name="T10" fmla="*/ 80 w 8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0">
                    <a:moveTo>
                      <a:pt x="80" y="0"/>
                    </a:moveTo>
                    <a:cubicBezTo>
                      <a:pt x="64" y="7"/>
                      <a:pt x="46" y="14"/>
                      <a:pt x="31" y="22"/>
                    </a:cubicBezTo>
                    <a:cubicBezTo>
                      <a:pt x="38" y="23"/>
                      <a:pt x="49" y="23"/>
                      <a:pt x="58" y="30"/>
                    </a:cubicBezTo>
                    <a:cubicBezTo>
                      <a:pt x="40" y="25"/>
                      <a:pt x="20" y="28"/>
                      <a:pt x="1" y="27"/>
                    </a:cubicBezTo>
                    <a:cubicBezTo>
                      <a:pt x="0" y="27"/>
                      <a:pt x="1" y="25"/>
                      <a:pt x="3" y="25"/>
                    </a:cubicBezTo>
                    <a:cubicBezTo>
                      <a:pt x="26" y="16"/>
                      <a:pt x="57" y="7"/>
                      <a:pt x="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Oval 140"/>
              <p:cNvSpPr>
                <a:spLocks noChangeArrowheads="1"/>
              </p:cNvSpPr>
              <p:nvPr/>
            </p:nvSpPr>
            <p:spPr bwMode="auto">
              <a:xfrm>
                <a:off x="3116996" y="3824056"/>
                <a:ext cx="44941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Oval 141"/>
              <p:cNvSpPr>
                <a:spLocks noChangeArrowheads="1"/>
              </p:cNvSpPr>
              <p:nvPr/>
            </p:nvSpPr>
            <p:spPr bwMode="auto">
              <a:xfrm>
                <a:off x="3530828" y="4042207"/>
                <a:ext cx="43069" cy="4306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Oval 142"/>
              <p:cNvSpPr>
                <a:spLocks noChangeArrowheads="1"/>
              </p:cNvSpPr>
              <p:nvPr/>
            </p:nvSpPr>
            <p:spPr bwMode="auto">
              <a:xfrm>
                <a:off x="3400686" y="4210735"/>
                <a:ext cx="44941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Oval 143"/>
              <p:cNvSpPr>
                <a:spLocks noChangeArrowheads="1"/>
              </p:cNvSpPr>
              <p:nvPr/>
            </p:nvSpPr>
            <p:spPr bwMode="auto">
              <a:xfrm>
                <a:off x="2724698" y="3725747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Oval 144"/>
              <p:cNvSpPr>
                <a:spLocks noChangeArrowheads="1"/>
              </p:cNvSpPr>
              <p:nvPr/>
            </p:nvSpPr>
            <p:spPr bwMode="auto">
              <a:xfrm>
                <a:off x="2911952" y="3559091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Oval 145"/>
              <p:cNvSpPr>
                <a:spLocks noChangeArrowheads="1"/>
              </p:cNvSpPr>
              <p:nvPr/>
            </p:nvSpPr>
            <p:spPr bwMode="auto">
              <a:xfrm>
                <a:off x="2771511" y="330536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Oval 146"/>
              <p:cNvSpPr>
                <a:spLocks noChangeArrowheads="1"/>
              </p:cNvSpPr>
              <p:nvPr/>
            </p:nvSpPr>
            <p:spPr bwMode="auto">
              <a:xfrm>
                <a:off x="2587066" y="3377454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Oval 147"/>
              <p:cNvSpPr>
                <a:spLocks noChangeArrowheads="1"/>
              </p:cNvSpPr>
              <p:nvPr/>
            </p:nvSpPr>
            <p:spPr bwMode="auto">
              <a:xfrm>
                <a:off x="2562723" y="3033843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Oval 148"/>
              <p:cNvSpPr>
                <a:spLocks noChangeArrowheads="1"/>
              </p:cNvSpPr>
              <p:nvPr/>
            </p:nvSpPr>
            <p:spPr bwMode="auto">
              <a:xfrm>
                <a:off x="2739678" y="3015118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Oval 149"/>
              <p:cNvSpPr>
                <a:spLocks noChangeArrowheads="1"/>
              </p:cNvSpPr>
              <p:nvPr/>
            </p:nvSpPr>
            <p:spPr bwMode="auto">
              <a:xfrm>
                <a:off x="2766830" y="2727683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Oval 150"/>
              <p:cNvSpPr>
                <a:spLocks noChangeArrowheads="1"/>
              </p:cNvSpPr>
              <p:nvPr/>
            </p:nvSpPr>
            <p:spPr bwMode="auto">
              <a:xfrm>
                <a:off x="2808026" y="2711766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Oval 151"/>
              <p:cNvSpPr>
                <a:spLocks noChangeArrowheads="1"/>
              </p:cNvSpPr>
              <p:nvPr/>
            </p:nvSpPr>
            <p:spPr bwMode="auto">
              <a:xfrm>
                <a:off x="2616090" y="2718320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Oval 152"/>
              <p:cNvSpPr>
                <a:spLocks noChangeArrowheads="1"/>
              </p:cNvSpPr>
              <p:nvPr/>
            </p:nvSpPr>
            <p:spPr bwMode="auto">
              <a:xfrm>
                <a:off x="2632007" y="2748281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Oval 153"/>
              <p:cNvSpPr>
                <a:spLocks noChangeArrowheads="1"/>
              </p:cNvSpPr>
              <p:nvPr/>
            </p:nvSpPr>
            <p:spPr bwMode="auto">
              <a:xfrm>
                <a:off x="2884800" y="2501105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Oval 154"/>
              <p:cNvSpPr>
                <a:spLocks noChangeArrowheads="1"/>
              </p:cNvSpPr>
              <p:nvPr/>
            </p:nvSpPr>
            <p:spPr bwMode="auto">
              <a:xfrm>
                <a:off x="2740614" y="2471144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Oval 155"/>
              <p:cNvSpPr>
                <a:spLocks noChangeArrowheads="1"/>
              </p:cNvSpPr>
              <p:nvPr/>
            </p:nvSpPr>
            <p:spPr bwMode="auto">
              <a:xfrm>
                <a:off x="2737806" y="2429012"/>
                <a:ext cx="29024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Oval 156"/>
              <p:cNvSpPr>
                <a:spLocks noChangeArrowheads="1"/>
              </p:cNvSpPr>
              <p:nvPr/>
            </p:nvSpPr>
            <p:spPr bwMode="auto">
              <a:xfrm>
                <a:off x="2875438" y="227827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Oval 157"/>
              <p:cNvSpPr>
                <a:spLocks noChangeArrowheads="1"/>
              </p:cNvSpPr>
              <p:nvPr/>
            </p:nvSpPr>
            <p:spPr bwMode="auto">
              <a:xfrm>
                <a:off x="3055202" y="2095700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Oval 158"/>
              <p:cNvSpPr>
                <a:spLocks noChangeArrowheads="1"/>
              </p:cNvSpPr>
              <p:nvPr/>
            </p:nvSpPr>
            <p:spPr bwMode="auto">
              <a:xfrm>
                <a:off x="3228412" y="1997392"/>
                <a:ext cx="28088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Oval 159"/>
              <p:cNvSpPr>
                <a:spLocks noChangeArrowheads="1"/>
              </p:cNvSpPr>
              <p:nvPr/>
            </p:nvSpPr>
            <p:spPr bwMode="auto">
              <a:xfrm>
                <a:off x="3400686" y="1927171"/>
                <a:ext cx="26216" cy="2527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Oval 160"/>
              <p:cNvSpPr>
                <a:spLocks noChangeArrowheads="1"/>
              </p:cNvSpPr>
              <p:nvPr/>
            </p:nvSpPr>
            <p:spPr bwMode="auto">
              <a:xfrm>
                <a:off x="3413794" y="2008627"/>
                <a:ext cx="25279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Oval 161"/>
              <p:cNvSpPr>
                <a:spLocks noChangeArrowheads="1"/>
              </p:cNvSpPr>
              <p:nvPr/>
            </p:nvSpPr>
            <p:spPr bwMode="auto">
              <a:xfrm>
                <a:off x="3375407" y="206480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Oval 162"/>
              <p:cNvSpPr>
                <a:spLocks noChangeArrowheads="1"/>
              </p:cNvSpPr>
              <p:nvPr/>
            </p:nvSpPr>
            <p:spPr bwMode="auto">
              <a:xfrm>
                <a:off x="3161937" y="217528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Oval 163"/>
              <p:cNvSpPr>
                <a:spLocks noChangeArrowheads="1"/>
              </p:cNvSpPr>
              <p:nvPr/>
            </p:nvSpPr>
            <p:spPr bwMode="auto">
              <a:xfrm>
                <a:off x="3208750" y="2177155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Oval 164"/>
              <p:cNvSpPr>
                <a:spLocks noChangeArrowheads="1"/>
              </p:cNvSpPr>
              <p:nvPr/>
            </p:nvSpPr>
            <p:spPr bwMode="auto">
              <a:xfrm>
                <a:off x="2997153" y="2341003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Oval 165"/>
              <p:cNvSpPr>
                <a:spLocks noChangeArrowheads="1"/>
              </p:cNvSpPr>
              <p:nvPr/>
            </p:nvSpPr>
            <p:spPr bwMode="auto">
              <a:xfrm>
                <a:off x="2762149" y="298141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Oval 166"/>
              <p:cNvSpPr>
                <a:spLocks noChangeArrowheads="1"/>
              </p:cNvSpPr>
              <p:nvPr/>
            </p:nvSpPr>
            <p:spPr bwMode="auto">
              <a:xfrm>
                <a:off x="2893227" y="3599351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Oval 167"/>
              <p:cNvSpPr>
                <a:spLocks noChangeArrowheads="1"/>
              </p:cNvSpPr>
              <p:nvPr/>
            </p:nvSpPr>
            <p:spPr bwMode="auto">
              <a:xfrm>
                <a:off x="3123550" y="3875550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Oval 168"/>
              <p:cNvSpPr>
                <a:spLocks noChangeArrowheads="1"/>
              </p:cNvSpPr>
              <p:nvPr/>
            </p:nvSpPr>
            <p:spPr bwMode="auto">
              <a:xfrm>
                <a:off x="3513039" y="4103064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Oval 169"/>
              <p:cNvSpPr>
                <a:spLocks noChangeArrowheads="1"/>
              </p:cNvSpPr>
              <p:nvPr/>
            </p:nvSpPr>
            <p:spPr bwMode="auto">
              <a:xfrm>
                <a:off x="3589813" y="4020672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Oval 170"/>
              <p:cNvSpPr>
                <a:spLocks noChangeArrowheads="1"/>
              </p:cNvSpPr>
              <p:nvPr/>
            </p:nvSpPr>
            <p:spPr bwMode="auto">
              <a:xfrm>
                <a:off x="3454054" y="4267848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Oval 171"/>
              <p:cNvSpPr>
                <a:spLocks noChangeArrowheads="1"/>
              </p:cNvSpPr>
              <p:nvPr/>
            </p:nvSpPr>
            <p:spPr bwMode="auto">
              <a:xfrm>
                <a:off x="3400686" y="4287509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Oval 172"/>
              <p:cNvSpPr>
                <a:spLocks noChangeArrowheads="1"/>
              </p:cNvSpPr>
              <p:nvPr/>
            </p:nvSpPr>
            <p:spPr bwMode="auto">
              <a:xfrm>
                <a:off x="3490568" y="4017864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Oval 173"/>
              <p:cNvSpPr>
                <a:spLocks noChangeArrowheads="1"/>
              </p:cNvSpPr>
              <p:nvPr/>
            </p:nvSpPr>
            <p:spPr bwMode="auto">
              <a:xfrm>
                <a:off x="3540191" y="3992584"/>
                <a:ext cx="35578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Oval 174"/>
              <p:cNvSpPr>
                <a:spLocks noChangeArrowheads="1"/>
              </p:cNvSpPr>
              <p:nvPr/>
            </p:nvSpPr>
            <p:spPr bwMode="auto">
              <a:xfrm>
                <a:off x="3477460" y="4064677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Oval 175"/>
              <p:cNvSpPr>
                <a:spLocks noChangeArrowheads="1"/>
              </p:cNvSpPr>
              <p:nvPr/>
            </p:nvSpPr>
            <p:spPr bwMode="auto">
              <a:xfrm>
                <a:off x="3354809" y="4292191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Oval 176"/>
              <p:cNvSpPr>
                <a:spLocks noChangeArrowheads="1"/>
              </p:cNvSpPr>
              <p:nvPr/>
            </p:nvSpPr>
            <p:spPr bwMode="auto">
              <a:xfrm>
                <a:off x="3364172" y="4245377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Oval 177"/>
              <p:cNvSpPr>
                <a:spLocks noChangeArrowheads="1"/>
              </p:cNvSpPr>
              <p:nvPr/>
            </p:nvSpPr>
            <p:spPr bwMode="auto">
              <a:xfrm>
                <a:off x="3163809" y="385401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Oval 178"/>
              <p:cNvSpPr>
                <a:spLocks noChangeArrowheads="1"/>
              </p:cNvSpPr>
              <p:nvPr/>
            </p:nvSpPr>
            <p:spPr bwMode="auto">
              <a:xfrm>
                <a:off x="3583259" y="4075912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Oval 179"/>
              <p:cNvSpPr>
                <a:spLocks noChangeArrowheads="1"/>
              </p:cNvSpPr>
              <p:nvPr/>
            </p:nvSpPr>
            <p:spPr bwMode="auto">
              <a:xfrm>
                <a:off x="3026177" y="400475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Oval 180"/>
              <p:cNvSpPr>
                <a:spLocks noChangeArrowheads="1"/>
              </p:cNvSpPr>
              <p:nvPr/>
            </p:nvSpPr>
            <p:spPr bwMode="auto">
              <a:xfrm>
                <a:off x="2965320" y="4000074"/>
                <a:ext cx="44941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1163" name="文本框 1162"/>
          <p:cNvSpPr txBox="1"/>
          <p:nvPr/>
        </p:nvSpPr>
        <p:spPr>
          <a:xfrm>
            <a:off x="1815804" y="2319538"/>
            <a:ext cx="10834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64" name="文本框 1163"/>
          <p:cNvSpPr txBox="1"/>
          <p:nvPr/>
        </p:nvSpPr>
        <p:spPr>
          <a:xfrm>
            <a:off x="1213291" y="3526972"/>
            <a:ext cx="202724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演界網，中國首家演示設計交易平臺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553" name="文本框 552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績效達成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55" name="直接连接符 554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6" name="矩形 555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60" name="组合 559"/>
          <p:cNvGrpSpPr/>
          <p:nvPr/>
        </p:nvGrpSpPr>
        <p:grpSpPr>
          <a:xfrm>
            <a:off x="5025387" y="1847726"/>
            <a:ext cx="2165953" cy="1404809"/>
            <a:chOff x="1651907" y="2808851"/>
            <a:chExt cx="2165953" cy="1404809"/>
          </a:xfrm>
          <a:solidFill>
            <a:srgbClr val="2B2B2B"/>
          </a:solidFill>
        </p:grpSpPr>
        <p:grpSp>
          <p:nvGrpSpPr>
            <p:cNvPr id="565" name="组合 564"/>
            <p:cNvGrpSpPr/>
            <p:nvPr/>
          </p:nvGrpSpPr>
          <p:grpSpPr>
            <a:xfrm>
              <a:off x="3057997" y="2808851"/>
              <a:ext cx="759863" cy="1404809"/>
              <a:chOff x="3823881" y="1781113"/>
              <a:chExt cx="1405344" cy="2598151"/>
            </a:xfrm>
            <a:grpFill/>
          </p:grpSpPr>
          <p:sp>
            <p:nvSpPr>
              <p:cNvPr id="654" name="Freeform 7"/>
              <p:cNvSpPr/>
              <p:nvPr/>
            </p:nvSpPr>
            <p:spPr bwMode="auto">
              <a:xfrm>
                <a:off x="3910018" y="1976794"/>
                <a:ext cx="1065477" cy="2246113"/>
              </a:xfrm>
              <a:custGeom>
                <a:avLst/>
                <a:gdLst>
                  <a:gd name="T0" fmla="*/ 474 w 665"/>
                  <a:gd name="T1" fmla="*/ 194 h 1400"/>
                  <a:gd name="T2" fmla="*/ 665 w 665"/>
                  <a:gd name="T3" fmla="*/ 684 h 1400"/>
                  <a:gd name="T4" fmla="*/ 406 w 665"/>
                  <a:gd name="T5" fmla="*/ 1238 h 1400"/>
                  <a:gd name="T6" fmla="*/ 55 w 665"/>
                  <a:gd name="T7" fmla="*/ 1397 h 1400"/>
                  <a:gd name="T8" fmla="*/ 0 w 665"/>
                  <a:gd name="T9" fmla="*/ 1398 h 1400"/>
                  <a:gd name="T10" fmla="*/ 221 w 665"/>
                  <a:gd name="T11" fmla="*/ 1312 h 1400"/>
                  <a:gd name="T12" fmla="*/ 376 w 665"/>
                  <a:gd name="T13" fmla="*/ 1209 h 1400"/>
                  <a:gd name="T14" fmla="*/ 633 w 665"/>
                  <a:gd name="T15" fmla="*/ 672 h 1400"/>
                  <a:gd name="T16" fmla="*/ 451 w 665"/>
                  <a:gd name="T17" fmla="*/ 205 h 1400"/>
                  <a:gd name="T18" fmla="*/ 145 w 665"/>
                  <a:gd name="T19" fmla="*/ 0 h 1400"/>
                  <a:gd name="T20" fmla="*/ 474 w 665"/>
                  <a:gd name="T21" fmla="*/ 194 h 1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5" h="1400">
                    <a:moveTo>
                      <a:pt x="474" y="194"/>
                    </a:moveTo>
                    <a:cubicBezTo>
                      <a:pt x="592" y="323"/>
                      <a:pt x="665" y="495"/>
                      <a:pt x="665" y="684"/>
                    </a:cubicBezTo>
                    <a:cubicBezTo>
                      <a:pt x="665" y="906"/>
                      <a:pt x="564" y="1105"/>
                      <a:pt x="406" y="1238"/>
                    </a:cubicBezTo>
                    <a:cubicBezTo>
                      <a:pt x="308" y="1320"/>
                      <a:pt x="187" y="1377"/>
                      <a:pt x="55" y="1397"/>
                    </a:cubicBezTo>
                    <a:cubicBezTo>
                      <a:pt x="24" y="1400"/>
                      <a:pt x="5" y="1400"/>
                      <a:pt x="0" y="1398"/>
                    </a:cubicBezTo>
                    <a:cubicBezTo>
                      <a:pt x="90" y="1373"/>
                      <a:pt x="158" y="1346"/>
                      <a:pt x="221" y="1312"/>
                    </a:cubicBezTo>
                    <a:cubicBezTo>
                      <a:pt x="275" y="1282"/>
                      <a:pt x="328" y="1247"/>
                      <a:pt x="376" y="1209"/>
                    </a:cubicBezTo>
                    <a:cubicBezTo>
                      <a:pt x="533" y="1082"/>
                      <a:pt x="633" y="889"/>
                      <a:pt x="633" y="672"/>
                    </a:cubicBezTo>
                    <a:cubicBezTo>
                      <a:pt x="633" y="492"/>
                      <a:pt x="564" y="328"/>
                      <a:pt x="451" y="205"/>
                    </a:cubicBezTo>
                    <a:cubicBezTo>
                      <a:pt x="364" y="110"/>
                      <a:pt x="266" y="45"/>
                      <a:pt x="145" y="0"/>
                    </a:cubicBezTo>
                    <a:cubicBezTo>
                      <a:pt x="272" y="20"/>
                      <a:pt x="388" y="101"/>
                      <a:pt x="474" y="1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8"/>
              <p:cNvSpPr/>
              <p:nvPr/>
            </p:nvSpPr>
            <p:spPr bwMode="auto">
              <a:xfrm>
                <a:off x="4134723" y="3588115"/>
                <a:ext cx="376381" cy="463454"/>
              </a:xfrm>
              <a:custGeom>
                <a:avLst/>
                <a:gdLst>
                  <a:gd name="T0" fmla="*/ 152 w 235"/>
                  <a:gd name="T1" fmla="*/ 122 h 289"/>
                  <a:gd name="T2" fmla="*/ 82 w 235"/>
                  <a:gd name="T3" fmla="*/ 287 h 289"/>
                  <a:gd name="T4" fmla="*/ 167 w 235"/>
                  <a:gd name="T5" fmla="*/ 0 h 289"/>
                  <a:gd name="T6" fmla="*/ 56 w 235"/>
                  <a:gd name="T7" fmla="*/ 264 h 289"/>
                  <a:gd name="T8" fmla="*/ 60 w 235"/>
                  <a:gd name="T9" fmla="*/ 273 h 289"/>
                  <a:gd name="T10" fmla="*/ 152 w 235"/>
                  <a:gd name="T11" fmla="*/ 122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289">
                    <a:moveTo>
                      <a:pt x="152" y="122"/>
                    </a:moveTo>
                    <a:cubicBezTo>
                      <a:pt x="148" y="200"/>
                      <a:pt x="79" y="289"/>
                      <a:pt x="82" y="287"/>
                    </a:cubicBezTo>
                    <a:cubicBezTo>
                      <a:pt x="188" y="214"/>
                      <a:pt x="235" y="84"/>
                      <a:pt x="167" y="0"/>
                    </a:cubicBezTo>
                    <a:cubicBezTo>
                      <a:pt x="105" y="134"/>
                      <a:pt x="0" y="140"/>
                      <a:pt x="56" y="264"/>
                    </a:cubicBezTo>
                    <a:cubicBezTo>
                      <a:pt x="58" y="267"/>
                      <a:pt x="59" y="270"/>
                      <a:pt x="60" y="273"/>
                    </a:cubicBezTo>
                    <a:cubicBezTo>
                      <a:pt x="64" y="279"/>
                      <a:pt x="118" y="203"/>
                      <a:pt x="152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9"/>
              <p:cNvSpPr/>
              <p:nvPr/>
            </p:nvSpPr>
            <p:spPr bwMode="auto">
              <a:xfrm>
                <a:off x="4182473" y="3972923"/>
                <a:ext cx="117034" cy="182573"/>
              </a:xfrm>
              <a:custGeom>
                <a:avLst/>
                <a:gdLst>
                  <a:gd name="T0" fmla="*/ 73 w 73"/>
                  <a:gd name="T1" fmla="*/ 0 h 114"/>
                  <a:gd name="T2" fmla="*/ 20 w 73"/>
                  <a:gd name="T3" fmla="*/ 68 h 114"/>
                  <a:gd name="T4" fmla="*/ 17 w 73"/>
                  <a:gd name="T5" fmla="*/ 23 h 114"/>
                  <a:gd name="T6" fmla="*/ 0 w 73"/>
                  <a:gd name="T7" fmla="*/ 113 h 114"/>
                  <a:gd name="T8" fmla="*/ 5 w 73"/>
                  <a:gd name="T9" fmla="*/ 111 h 114"/>
                  <a:gd name="T10" fmla="*/ 73 w 73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" h="114">
                    <a:moveTo>
                      <a:pt x="73" y="0"/>
                    </a:moveTo>
                    <a:cubicBezTo>
                      <a:pt x="55" y="23"/>
                      <a:pt x="38" y="47"/>
                      <a:pt x="20" y="68"/>
                    </a:cubicBezTo>
                    <a:cubicBezTo>
                      <a:pt x="21" y="56"/>
                      <a:pt x="25" y="39"/>
                      <a:pt x="17" y="23"/>
                    </a:cubicBezTo>
                    <a:cubicBezTo>
                      <a:pt x="18" y="54"/>
                      <a:pt x="6" y="83"/>
                      <a:pt x="0" y="113"/>
                    </a:cubicBezTo>
                    <a:cubicBezTo>
                      <a:pt x="1" y="114"/>
                      <a:pt x="3" y="114"/>
                      <a:pt x="5" y="111"/>
                    </a:cubicBezTo>
                    <a:cubicBezTo>
                      <a:pt x="27" y="78"/>
                      <a:pt x="53" y="34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10"/>
              <p:cNvSpPr/>
              <p:nvPr/>
            </p:nvSpPr>
            <p:spPr bwMode="auto">
              <a:xfrm>
                <a:off x="4310742" y="4019736"/>
                <a:ext cx="536484" cy="359528"/>
              </a:xfrm>
              <a:custGeom>
                <a:avLst/>
                <a:gdLst>
                  <a:gd name="T0" fmla="*/ 201 w 335"/>
                  <a:gd name="T1" fmla="*/ 73 h 224"/>
                  <a:gd name="T2" fmla="*/ 4 w 335"/>
                  <a:gd name="T3" fmla="*/ 82 h 224"/>
                  <a:gd name="T4" fmla="*/ 335 w 335"/>
                  <a:gd name="T5" fmla="*/ 105 h 224"/>
                  <a:gd name="T6" fmla="*/ 18 w 335"/>
                  <a:gd name="T7" fmla="*/ 118 h 224"/>
                  <a:gd name="T8" fmla="*/ 10 w 335"/>
                  <a:gd name="T9" fmla="*/ 110 h 224"/>
                  <a:gd name="T10" fmla="*/ 201 w 335"/>
                  <a:gd name="T11" fmla="*/ 7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5" h="224">
                    <a:moveTo>
                      <a:pt x="201" y="73"/>
                    </a:moveTo>
                    <a:cubicBezTo>
                      <a:pt x="119" y="47"/>
                      <a:pt x="0" y="85"/>
                      <a:pt x="4" y="82"/>
                    </a:cubicBezTo>
                    <a:cubicBezTo>
                      <a:pt x="120" y="0"/>
                      <a:pt x="273" y="2"/>
                      <a:pt x="335" y="105"/>
                    </a:cubicBezTo>
                    <a:cubicBezTo>
                      <a:pt x="171" y="117"/>
                      <a:pt x="125" y="224"/>
                      <a:pt x="18" y="118"/>
                    </a:cubicBezTo>
                    <a:cubicBezTo>
                      <a:pt x="15" y="115"/>
                      <a:pt x="13" y="113"/>
                      <a:pt x="10" y="110"/>
                    </a:cubicBezTo>
                    <a:cubicBezTo>
                      <a:pt x="4" y="104"/>
                      <a:pt x="104" y="76"/>
                      <a:pt x="201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11"/>
              <p:cNvSpPr/>
              <p:nvPr/>
            </p:nvSpPr>
            <p:spPr bwMode="auto">
              <a:xfrm>
                <a:off x="4173110" y="4146133"/>
                <a:ext cx="235940" cy="76774"/>
              </a:xfrm>
              <a:custGeom>
                <a:avLst/>
                <a:gdLst>
                  <a:gd name="T0" fmla="*/ 147 w 147"/>
                  <a:gd name="T1" fmla="*/ 0 h 48"/>
                  <a:gd name="T2" fmla="*/ 56 w 147"/>
                  <a:gd name="T3" fmla="*/ 28 h 48"/>
                  <a:gd name="T4" fmla="*/ 101 w 147"/>
                  <a:gd name="T5" fmla="*/ 48 h 48"/>
                  <a:gd name="T6" fmla="*/ 1 w 147"/>
                  <a:gd name="T7" fmla="*/ 32 h 48"/>
                  <a:gd name="T8" fmla="*/ 5 w 147"/>
                  <a:gd name="T9" fmla="*/ 27 h 48"/>
                  <a:gd name="T10" fmla="*/ 147 w 147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" h="48">
                    <a:moveTo>
                      <a:pt x="147" y="0"/>
                    </a:moveTo>
                    <a:cubicBezTo>
                      <a:pt x="116" y="9"/>
                      <a:pt x="84" y="18"/>
                      <a:pt x="56" y="28"/>
                    </a:cubicBezTo>
                    <a:cubicBezTo>
                      <a:pt x="68" y="31"/>
                      <a:pt x="88" y="34"/>
                      <a:pt x="101" y="48"/>
                    </a:cubicBezTo>
                    <a:cubicBezTo>
                      <a:pt x="69" y="36"/>
                      <a:pt x="35" y="37"/>
                      <a:pt x="1" y="32"/>
                    </a:cubicBezTo>
                    <a:cubicBezTo>
                      <a:pt x="0" y="30"/>
                      <a:pt x="1" y="28"/>
                      <a:pt x="5" y="27"/>
                    </a:cubicBezTo>
                    <a:cubicBezTo>
                      <a:pt x="48" y="17"/>
                      <a:pt x="104" y="7"/>
                      <a:pt x="1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12"/>
              <p:cNvSpPr/>
              <p:nvPr/>
            </p:nvSpPr>
            <p:spPr bwMode="auto">
              <a:xfrm>
                <a:off x="3844479" y="4103064"/>
                <a:ext cx="380126" cy="175083"/>
              </a:xfrm>
              <a:custGeom>
                <a:avLst/>
                <a:gdLst>
                  <a:gd name="T0" fmla="*/ 237 w 237"/>
                  <a:gd name="T1" fmla="*/ 109 h 109"/>
                  <a:gd name="T2" fmla="*/ 82 w 237"/>
                  <a:gd name="T3" fmla="*/ 66 h 109"/>
                  <a:gd name="T4" fmla="*/ 144 w 237"/>
                  <a:gd name="T5" fmla="*/ 0 h 109"/>
                  <a:gd name="T6" fmla="*/ 2 w 237"/>
                  <a:gd name="T7" fmla="*/ 72 h 109"/>
                  <a:gd name="T8" fmla="*/ 8 w 237"/>
                  <a:gd name="T9" fmla="*/ 79 h 109"/>
                  <a:gd name="T10" fmla="*/ 237 w 237"/>
                  <a:gd name="T11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7" h="109">
                    <a:moveTo>
                      <a:pt x="237" y="109"/>
                    </a:moveTo>
                    <a:cubicBezTo>
                      <a:pt x="185" y="71"/>
                      <a:pt x="128" y="67"/>
                      <a:pt x="82" y="66"/>
                    </a:cubicBezTo>
                    <a:cubicBezTo>
                      <a:pt x="109" y="50"/>
                      <a:pt x="128" y="32"/>
                      <a:pt x="144" y="0"/>
                    </a:cubicBezTo>
                    <a:cubicBezTo>
                      <a:pt x="95" y="54"/>
                      <a:pt x="52" y="56"/>
                      <a:pt x="2" y="72"/>
                    </a:cubicBezTo>
                    <a:cubicBezTo>
                      <a:pt x="0" y="75"/>
                      <a:pt x="2" y="78"/>
                      <a:pt x="8" y="79"/>
                    </a:cubicBezTo>
                    <a:cubicBezTo>
                      <a:pt x="78" y="83"/>
                      <a:pt x="158" y="83"/>
                      <a:pt x="237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13"/>
              <p:cNvSpPr/>
              <p:nvPr/>
            </p:nvSpPr>
            <p:spPr bwMode="auto">
              <a:xfrm>
                <a:off x="4397816" y="3393371"/>
                <a:ext cx="300543" cy="442856"/>
              </a:xfrm>
              <a:custGeom>
                <a:avLst/>
                <a:gdLst>
                  <a:gd name="T0" fmla="*/ 127 w 188"/>
                  <a:gd name="T1" fmla="*/ 111 h 276"/>
                  <a:gd name="T2" fmla="*/ 113 w 188"/>
                  <a:gd name="T3" fmla="*/ 273 h 276"/>
                  <a:gd name="T4" fmla="*/ 105 w 188"/>
                  <a:gd name="T5" fmla="*/ 0 h 276"/>
                  <a:gd name="T6" fmla="*/ 84 w 188"/>
                  <a:gd name="T7" fmla="*/ 260 h 276"/>
                  <a:gd name="T8" fmla="*/ 90 w 188"/>
                  <a:gd name="T9" fmla="*/ 267 h 276"/>
                  <a:gd name="T10" fmla="*/ 127 w 188"/>
                  <a:gd name="T11" fmla="*/ 111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276">
                    <a:moveTo>
                      <a:pt x="127" y="111"/>
                    </a:moveTo>
                    <a:cubicBezTo>
                      <a:pt x="146" y="179"/>
                      <a:pt x="111" y="276"/>
                      <a:pt x="113" y="273"/>
                    </a:cubicBezTo>
                    <a:cubicBezTo>
                      <a:pt x="185" y="180"/>
                      <a:pt x="188" y="54"/>
                      <a:pt x="105" y="0"/>
                    </a:cubicBezTo>
                    <a:cubicBezTo>
                      <a:pt x="90" y="134"/>
                      <a:pt x="0" y="169"/>
                      <a:pt x="84" y="260"/>
                    </a:cubicBezTo>
                    <a:cubicBezTo>
                      <a:pt x="86" y="263"/>
                      <a:pt x="88" y="265"/>
                      <a:pt x="90" y="267"/>
                    </a:cubicBezTo>
                    <a:cubicBezTo>
                      <a:pt x="95" y="272"/>
                      <a:pt x="121" y="191"/>
                      <a:pt x="127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14"/>
              <p:cNvSpPr/>
              <p:nvPr/>
            </p:nvSpPr>
            <p:spPr bwMode="auto">
              <a:xfrm>
                <a:off x="4519531" y="3756644"/>
                <a:ext cx="66475" cy="191935"/>
              </a:xfrm>
              <a:custGeom>
                <a:avLst/>
                <a:gdLst>
                  <a:gd name="T0" fmla="*/ 42 w 42"/>
                  <a:gd name="T1" fmla="*/ 0 h 120"/>
                  <a:gd name="T2" fmla="*/ 15 w 42"/>
                  <a:gd name="T3" fmla="*/ 74 h 120"/>
                  <a:gd name="T4" fmla="*/ 0 w 42"/>
                  <a:gd name="T5" fmla="*/ 36 h 120"/>
                  <a:gd name="T6" fmla="*/ 11 w 42"/>
                  <a:gd name="T7" fmla="*/ 119 h 120"/>
                  <a:gd name="T8" fmla="*/ 15 w 42"/>
                  <a:gd name="T9" fmla="*/ 116 h 120"/>
                  <a:gd name="T10" fmla="*/ 42 w 42"/>
                  <a:gd name="T11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120">
                    <a:moveTo>
                      <a:pt x="42" y="0"/>
                    </a:moveTo>
                    <a:cubicBezTo>
                      <a:pt x="33" y="25"/>
                      <a:pt x="25" y="52"/>
                      <a:pt x="15" y="74"/>
                    </a:cubicBezTo>
                    <a:cubicBezTo>
                      <a:pt x="13" y="64"/>
                      <a:pt x="11" y="48"/>
                      <a:pt x="0" y="36"/>
                    </a:cubicBezTo>
                    <a:cubicBezTo>
                      <a:pt x="10" y="63"/>
                      <a:pt x="7" y="91"/>
                      <a:pt x="11" y="119"/>
                    </a:cubicBezTo>
                    <a:cubicBezTo>
                      <a:pt x="12" y="120"/>
                      <a:pt x="14" y="120"/>
                      <a:pt x="15" y="116"/>
                    </a:cubicBezTo>
                    <a:cubicBezTo>
                      <a:pt x="24" y="81"/>
                      <a:pt x="35" y="36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15"/>
              <p:cNvSpPr/>
              <p:nvPr/>
            </p:nvSpPr>
            <p:spPr bwMode="auto">
              <a:xfrm>
                <a:off x="4605668" y="3722938"/>
                <a:ext cx="457837" cy="357655"/>
              </a:xfrm>
              <a:custGeom>
                <a:avLst/>
                <a:gdLst>
                  <a:gd name="T0" fmla="*/ 166 w 286"/>
                  <a:gd name="T1" fmla="*/ 78 h 223"/>
                  <a:gd name="T2" fmla="*/ 3 w 286"/>
                  <a:gd name="T3" fmla="*/ 134 h 223"/>
                  <a:gd name="T4" fmla="*/ 286 w 286"/>
                  <a:gd name="T5" fmla="*/ 71 h 223"/>
                  <a:gd name="T6" fmla="*/ 23 w 286"/>
                  <a:gd name="T7" fmla="*/ 161 h 223"/>
                  <a:gd name="T8" fmla="*/ 15 w 286"/>
                  <a:gd name="T9" fmla="*/ 156 h 223"/>
                  <a:gd name="T10" fmla="*/ 166 w 286"/>
                  <a:gd name="T11" fmla="*/ 78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6" h="223">
                    <a:moveTo>
                      <a:pt x="166" y="78"/>
                    </a:moveTo>
                    <a:cubicBezTo>
                      <a:pt x="91" y="76"/>
                      <a:pt x="0" y="137"/>
                      <a:pt x="3" y="134"/>
                    </a:cubicBezTo>
                    <a:cubicBezTo>
                      <a:pt x="80" y="36"/>
                      <a:pt x="209" y="0"/>
                      <a:pt x="286" y="71"/>
                    </a:cubicBezTo>
                    <a:cubicBezTo>
                      <a:pt x="152" y="122"/>
                      <a:pt x="139" y="223"/>
                      <a:pt x="23" y="161"/>
                    </a:cubicBezTo>
                    <a:cubicBezTo>
                      <a:pt x="21" y="159"/>
                      <a:pt x="18" y="158"/>
                      <a:pt x="15" y="156"/>
                    </a:cubicBezTo>
                    <a:cubicBezTo>
                      <a:pt x="9" y="153"/>
                      <a:pt x="86" y="105"/>
                      <a:pt x="166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16"/>
              <p:cNvSpPr/>
              <p:nvPr/>
            </p:nvSpPr>
            <p:spPr bwMode="auto">
              <a:xfrm>
                <a:off x="4499869" y="3912065"/>
                <a:ext cx="186318" cy="99245"/>
              </a:xfrm>
              <a:custGeom>
                <a:avLst/>
                <a:gdLst>
                  <a:gd name="T0" fmla="*/ 116 w 116"/>
                  <a:gd name="T1" fmla="*/ 0 h 62"/>
                  <a:gd name="T2" fmla="*/ 47 w 116"/>
                  <a:gd name="T3" fmla="*/ 46 h 62"/>
                  <a:gd name="T4" fmla="*/ 89 w 116"/>
                  <a:gd name="T5" fmla="*/ 51 h 62"/>
                  <a:gd name="T6" fmla="*/ 2 w 116"/>
                  <a:gd name="T7" fmla="*/ 62 h 62"/>
                  <a:gd name="T8" fmla="*/ 3 w 116"/>
                  <a:gd name="T9" fmla="*/ 58 h 62"/>
                  <a:gd name="T10" fmla="*/ 116 w 11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62">
                    <a:moveTo>
                      <a:pt x="116" y="0"/>
                    </a:moveTo>
                    <a:cubicBezTo>
                      <a:pt x="92" y="15"/>
                      <a:pt x="67" y="30"/>
                      <a:pt x="47" y="46"/>
                    </a:cubicBezTo>
                    <a:cubicBezTo>
                      <a:pt x="57" y="45"/>
                      <a:pt x="75" y="43"/>
                      <a:pt x="89" y="51"/>
                    </a:cubicBezTo>
                    <a:cubicBezTo>
                      <a:pt x="60" y="49"/>
                      <a:pt x="31" y="59"/>
                      <a:pt x="2" y="62"/>
                    </a:cubicBezTo>
                    <a:cubicBezTo>
                      <a:pt x="0" y="62"/>
                      <a:pt x="0" y="59"/>
                      <a:pt x="3" y="58"/>
                    </a:cubicBezTo>
                    <a:cubicBezTo>
                      <a:pt x="37" y="39"/>
                      <a:pt x="81" y="16"/>
                      <a:pt x="1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17"/>
              <p:cNvSpPr/>
              <p:nvPr/>
            </p:nvSpPr>
            <p:spPr bwMode="auto">
              <a:xfrm>
                <a:off x="4570090" y="3152749"/>
                <a:ext cx="265901" cy="390425"/>
              </a:xfrm>
              <a:custGeom>
                <a:avLst/>
                <a:gdLst>
                  <a:gd name="T0" fmla="*/ 98 w 166"/>
                  <a:gd name="T1" fmla="*/ 93 h 243"/>
                  <a:gd name="T2" fmla="*/ 126 w 166"/>
                  <a:gd name="T3" fmla="*/ 240 h 243"/>
                  <a:gd name="T4" fmla="*/ 50 w 166"/>
                  <a:gd name="T5" fmla="*/ 0 h 243"/>
                  <a:gd name="T6" fmla="*/ 97 w 166"/>
                  <a:gd name="T7" fmla="*/ 236 h 243"/>
                  <a:gd name="T8" fmla="*/ 104 w 166"/>
                  <a:gd name="T9" fmla="*/ 240 h 243"/>
                  <a:gd name="T10" fmla="*/ 98 w 166"/>
                  <a:gd name="T11" fmla="*/ 9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6" h="243">
                    <a:moveTo>
                      <a:pt x="98" y="93"/>
                    </a:moveTo>
                    <a:cubicBezTo>
                      <a:pt x="131" y="149"/>
                      <a:pt x="124" y="243"/>
                      <a:pt x="126" y="240"/>
                    </a:cubicBezTo>
                    <a:cubicBezTo>
                      <a:pt x="166" y="139"/>
                      <a:pt x="137" y="27"/>
                      <a:pt x="50" y="0"/>
                    </a:cubicBezTo>
                    <a:cubicBezTo>
                      <a:pt x="70" y="123"/>
                      <a:pt x="0" y="176"/>
                      <a:pt x="97" y="236"/>
                    </a:cubicBezTo>
                    <a:cubicBezTo>
                      <a:pt x="99" y="237"/>
                      <a:pt x="102" y="239"/>
                      <a:pt x="104" y="240"/>
                    </a:cubicBezTo>
                    <a:cubicBezTo>
                      <a:pt x="109" y="243"/>
                      <a:pt x="112" y="165"/>
                      <a:pt x="98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18"/>
              <p:cNvSpPr/>
              <p:nvPr/>
            </p:nvSpPr>
            <p:spPr bwMode="auto">
              <a:xfrm>
                <a:off x="4714275" y="3471081"/>
                <a:ext cx="53367" cy="180700"/>
              </a:xfrm>
              <a:custGeom>
                <a:avLst/>
                <a:gdLst>
                  <a:gd name="T0" fmla="*/ 28 w 33"/>
                  <a:gd name="T1" fmla="*/ 0 h 113"/>
                  <a:gd name="T2" fmla="*/ 23 w 33"/>
                  <a:gd name="T3" fmla="*/ 71 h 113"/>
                  <a:gd name="T4" fmla="*/ 0 w 33"/>
                  <a:gd name="T5" fmla="*/ 42 h 113"/>
                  <a:gd name="T6" fmla="*/ 30 w 33"/>
                  <a:gd name="T7" fmla="*/ 112 h 113"/>
                  <a:gd name="T8" fmla="*/ 33 w 33"/>
                  <a:gd name="T9" fmla="*/ 109 h 113"/>
                  <a:gd name="T10" fmla="*/ 28 w 33"/>
                  <a:gd name="T11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13">
                    <a:moveTo>
                      <a:pt x="28" y="0"/>
                    </a:moveTo>
                    <a:cubicBezTo>
                      <a:pt x="26" y="24"/>
                      <a:pt x="26" y="49"/>
                      <a:pt x="23" y="71"/>
                    </a:cubicBezTo>
                    <a:cubicBezTo>
                      <a:pt x="19" y="63"/>
                      <a:pt x="13" y="49"/>
                      <a:pt x="0" y="42"/>
                    </a:cubicBezTo>
                    <a:cubicBezTo>
                      <a:pt x="15" y="63"/>
                      <a:pt x="20" y="89"/>
                      <a:pt x="30" y="112"/>
                    </a:cubicBezTo>
                    <a:cubicBezTo>
                      <a:pt x="32" y="113"/>
                      <a:pt x="33" y="112"/>
                      <a:pt x="33" y="109"/>
                    </a:cubicBezTo>
                    <a:cubicBezTo>
                      <a:pt x="33" y="75"/>
                      <a:pt x="31" y="32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19"/>
              <p:cNvSpPr/>
              <p:nvPr/>
            </p:nvSpPr>
            <p:spPr bwMode="auto">
              <a:xfrm>
                <a:off x="4826628" y="3353111"/>
                <a:ext cx="398852" cy="385743"/>
              </a:xfrm>
              <a:custGeom>
                <a:avLst/>
                <a:gdLst>
                  <a:gd name="T0" fmla="*/ 137 w 249"/>
                  <a:gd name="T1" fmla="*/ 90 h 240"/>
                  <a:gd name="T2" fmla="*/ 1 w 249"/>
                  <a:gd name="T3" fmla="*/ 206 h 240"/>
                  <a:gd name="T4" fmla="*/ 249 w 249"/>
                  <a:gd name="T5" fmla="*/ 39 h 240"/>
                  <a:gd name="T6" fmla="*/ 31 w 249"/>
                  <a:gd name="T7" fmla="*/ 224 h 240"/>
                  <a:gd name="T8" fmla="*/ 21 w 249"/>
                  <a:gd name="T9" fmla="*/ 223 h 240"/>
                  <a:gd name="T10" fmla="*/ 137 w 249"/>
                  <a:gd name="T11" fmla="*/ 9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9" h="240">
                    <a:moveTo>
                      <a:pt x="137" y="90"/>
                    </a:moveTo>
                    <a:cubicBezTo>
                      <a:pt x="64" y="117"/>
                      <a:pt x="0" y="210"/>
                      <a:pt x="1" y="206"/>
                    </a:cubicBezTo>
                    <a:cubicBezTo>
                      <a:pt x="39" y="83"/>
                      <a:pt x="148" y="0"/>
                      <a:pt x="249" y="39"/>
                    </a:cubicBezTo>
                    <a:cubicBezTo>
                      <a:pt x="140" y="138"/>
                      <a:pt x="166" y="240"/>
                      <a:pt x="31" y="224"/>
                    </a:cubicBezTo>
                    <a:cubicBezTo>
                      <a:pt x="28" y="224"/>
                      <a:pt x="24" y="223"/>
                      <a:pt x="21" y="223"/>
                    </a:cubicBezTo>
                    <a:cubicBezTo>
                      <a:pt x="14" y="221"/>
                      <a:pt x="70" y="147"/>
                      <a:pt x="137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20"/>
              <p:cNvSpPr/>
              <p:nvPr/>
            </p:nvSpPr>
            <p:spPr bwMode="auto">
              <a:xfrm>
                <a:off x="4749854" y="3629311"/>
                <a:ext cx="141377" cy="167592"/>
              </a:xfrm>
              <a:custGeom>
                <a:avLst/>
                <a:gdLst>
                  <a:gd name="T0" fmla="*/ 88 w 88"/>
                  <a:gd name="T1" fmla="*/ 0 h 104"/>
                  <a:gd name="T2" fmla="*/ 39 w 88"/>
                  <a:gd name="T3" fmla="*/ 71 h 104"/>
                  <a:gd name="T4" fmla="*/ 82 w 88"/>
                  <a:gd name="T5" fmla="*/ 60 h 104"/>
                  <a:gd name="T6" fmla="*/ 2 w 88"/>
                  <a:gd name="T7" fmla="*/ 104 h 104"/>
                  <a:gd name="T8" fmla="*/ 2 w 88"/>
                  <a:gd name="T9" fmla="*/ 98 h 104"/>
                  <a:gd name="T10" fmla="*/ 88 w 88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71" y="24"/>
                      <a:pt x="53" y="48"/>
                      <a:pt x="39" y="71"/>
                    </a:cubicBezTo>
                    <a:cubicBezTo>
                      <a:pt x="49" y="66"/>
                      <a:pt x="65" y="58"/>
                      <a:pt x="82" y="60"/>
                    </a:cubicBezTo>
                    <a:cubicBezTo>
                      <a:pt x="53" y="69"/>
                      <a:pt x="29" y="89"/>
                      <a:pt x="2" y="104"/>
                    </a:cubicBezTo>
                    <a:cubicBezTo>
                      <a:pt x="0" y="103"/>
                      <a:pt x="0" y="101"/>
                      <a:pt x="2" y="98"/>
                    </a:cubicBezTo>
                    <a:cubicBezTo>
                      <a:pt x="27" y="68"/>
                      <a:pt x="61" y="29"/>
                      <a:pt x="8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21"/>
              <p:cNvSpPr/>
              <p:nvPr/>
            </p:nvSpPr>
            <p:spPr bwMode="auto">
              <a:xfrm>
                <a:off x="4668398" y="2943961"/>
                <a:ext cx="214406" cy="305224"/>
              </a:xfrm>
              <a:custGeom>
                <a:avLst/>
                <a:gdLst>
                  <a:gd name="T0" fmla="*/ 64 w 134"/>
                  <a:gd name="T1" fmla="*/ 66 h 190"/>
                  <a:gd name="T2" fmla="*/ 127 w 134"/>
                  <a:gd name="T3" fmla="*/ 183 h 190"/>
                  <a:gd name="T4" fmla="*/ 0 w 134"/>
                  <a:gd name="T5" fmla="*/ 0 h 190"/>
                  <a:gd name="T6" fmla="*/ 102 w 134"/>
                  <a:gd name="T7" fmla="*/ 187 h 190"/>
                  <a:gd name="T8" fmla="*/ 109 w 134"/>
                  <a:gd name="T9" fmla="*/ 189 h 190"/>
                  <a:gd name="T10" fmla="*/ 64 w 134"/>
                  <a:gd name="T11" fmla="*/ 6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4" h="190">
                    <a:moveTo>
                      <a:pt x="64" y="66"/>
                    </a:moveTo>
                    <a:cubicBezTo>
                      <a:pt x="108" y="104"/>
                      <a:pt x="127" y="186"/>
                      <a:pt x="127" y="183"/>
                    </a:cubicBezTo>
                    <a:cubicBezTo>
                      <a:pt x="134" y="87"/>
                      <a:pt x="80" y="0"/>
                      <a:pt x="0" y="0"/>
                    </a:cubicBezTo>
                    <a:cubicBezTo>
                      <a:pt x="49" y="98"/>
                      <a:pt x="4" y="162"/>
                      <a:pt x="102" y="187"/>
                    </a:cubicBezTo>
                    <a:cubicBezTo>
                      <a:pt x="104" y="188"/>
                      <a:pt x="107" y="188"/>
                      <a:pt x="109" y="189"/>
                    </a:cubicBezTo>
                    <a:cubicBezTo>
                      <a:pt x="114" y="190"/>
                      <a:pt x="96" y="123"/>
                      <a:pt x="64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22"/>
              <p:cNvSpPr/>
              <p:nvPr/>
            </p:nvSpPr>
            <p:spPr bwMode="auto">
              <a:xfrm>
                <a:off x="4823819" y="3183646"/>
                <a:ext cx="74902" cy="152612"/>
              </a:xfrm>
              <a:custGeom>
                <a:avLst/>
                <a:gdLst>
                  <a:gd name="T0" fmla="*/ 12 w 47"/>
                  <a:gd name="T1" fmla="*/ 0 h 95"/>
                  <a:gd name="T2" fmla="*/ 27 w 47"/>
                  <a:gd name="T3" fmla="*/ 62 h 95"/>
                  <a:gd name="T4" fmla="*/ 0 w 47"/>
                  <a:gd name="T5" fmla="*/ 43 h 95"/>
                  <a:gd name="T6" fmla="*/ 44 w 47"/>
                  <a:gd name="T7" fmla="*/ 94 h 95"/>
                  <a:gd name="T8" fmla="*/ 46 w 47"/>
                  <a:gd name="T9" fmla="*/ 91 h 95"/>
                  <a:gd name="T10" fmla="*/ 12 w 47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" h="95">
                    <a:moveTo>
                      <a:pt x="12" y="0"/>
                    </a:moveTo>
                    <a:cubicBezTo>
                      <a:pt x="18" y="21"/>
                      <a:pt x="24" y="42"/>
                      <a:pt x="27" y="62"/>
                    </a:cubicBezTo>
                    <a:cubicBezTo>
                      <a:pt x="21" y="56"/>
                      <a:pt x="13" y="46"/>
                      <a:pt x="0" y="43"/>
                    </a:cubicBezTo>
                    <a:cubicBezTo>
                      <a:pt x="18" y="57"/>
                      <a:pt x="30" y="77"/>
                      <a:pt x="44" y="94"/>
                    </a:cubicBezTo>
                    <a:cubicBezTo>
                      <a:pt x="46" y="95"/>
                      <a:pt x="47" y="94"/>
                      <a:pt x="46" y="91"/>
                    </a:cubicBezTo>
                    <a:cubicBezTo>
                      <a:pt x="36" y="63"/>
                      <a:pt x="23" y="27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23"/>
              <p:cNvSpPr/>
              <p:nvPr/>
            </p:nvSpPr>
            <p:spPr bwMode="auto">
              <a:xfrm>
                <a:off x="4953025" y="3019799"/>
                <a:ext cx="276200" cy="355783"/>
              </a:xfrm>
              <a:custGeom>
                <a:avLst/>
                <a:gdLst>
                  <a:gd name="T0" fmla="*/ 88 w 172"/>
                  <a:gd name="T1" fmla="*/ 80 h 222"/>
                  <a:gd name="T2" fmla="*/ 0 w 172"/>
                  <a:gd name="T3" fmla="*/ 212 h 222"/>
                  <a:gd name="T4" fmla="*/ 172 w 172"/>
                  <a:gd name="T5" fmla="*/ 10 h 222"/>
                  <a:gd name="T6" fmla="*/ 30 w 172"/>
                  <a:gd name="T7" fmla="*/ 220 h 222"/>
                  <a:gd name="T8" fmla="*/ 21 w 172"/>
                  <a:gd name="T9" fmla="*/ 222 h 222"/>
                  <a:gd name="T10" fmla="*/ 88 w 172"/>
                  <a:gd name="T11" fmla="*/ 8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2" h="222">
                    <a:moveTo>
                      <a:pt x="88" y="80"/>
                    </a:moveTo>
                    <a:cubicBezTo>
                      <a:pt x="32" y="121"/>
                      <a:pt x="0" y="216"/>
                      <a:pt x="0" y="212"/>
                    </a:cubicBezTo>
                    <a:cubicBezTo>
                      <a:pt x="3" y="98"/>
                      <a:pt x="76" y="0"/>
                      <a:pt x="172" y="10"/>
                    </a:cubicBezTo>
                    <a:cubicBezTo>
                      <a:pt x="102" y="121"/>
                      <a:pt x="149" y="202"/>
                      <a:pt x="30" y="220"/>
                    </a:cubicBezTo>
                    <a:cubicBezTo>
                      <a:pt x="27" y="221"/>
                      <a:pt x="24" y="221"/>
                      <a:pt x="21" y="222"/>
                    </a:cubicBezTo>
                    <a:cubicBezTo>
                      <a:pt x="15" y="222"/>
                      <a:pt x="44" y="145"/>
                      <a:pt x="88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24"/>
              <p:cNvSpPr/>
              <p:nvPr/>
            </p:nvSpPr>
            <p:spPr bwMode="auto">
              <a:xfrm>
                <a:off x="4911829" y="3298808"/>
                <a:ext cx="97372" cy="176955"/>
              </a:xfrm>
              <a:custGeom>
                <a:avLst/>
                <a:gdLst>
                  <a:gd name="T0" fmla="*/ 51 w 61"/>
                  <a:gd name="T1" fmla="*/ 0 h 110"/>
                  <a:gd name="T2" fmla="*/ 27 w 61"/>
                  <a:gd name="T3" fmla="*/ 72 h 110"/>
                  <a:gd name="T4" fmla="*/ 61 w 61"/>
                  <a:gd name="T5" fmla="*/ 53 h 110"/>
                  <a:gd name="T6" fmla="*/ 3 w 61"/>
                  <a:gd name="T7" fmla="*/ 109 h 110"/>
                  <a:gd name="T8" fmla="*/ 1 w 61"/>
                  <a:gd name="T9" fmla="*/ 105 h 110"/>
                  <a:gd name="T10" fmla="*/ 51 w 61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110">
                    <a:moveTo>
                      <a:pt x="51" y="0"/>
                    </a:moveTo>
                    <a:cubicBezTo>
                      <a:pt x="43" y="25"/>
                      <a:pt x="33" y="50"/>
                      <a:pt x="27" y="72"/>
                    </a:cubicBezTo>
                    <a:cubicBezTo>
                      <a:pt x="34" y="66"/>
                      <a:pt x="45" y="55"/>
                      <a:pt x="61" y="53"/>
                    </a:cubicBezTo>
                    <a:cubicBezTo>
                      <a:pt x="38" y="67"/>
                      <a:pt x="22" y="90"/>
                      <a:pt x="3" y="109"/>
                    </a:cubicBezTo>
                    <a:cubicBezTo>
                      <a:pt x="1" y="110"/>
                      <a:pt x="0" y="108"/>
                      <a:pt x="1" y="105"/>
                    </a:cubicBezTo>
                    <a:cubicBezTo>
                      <a:pt x="16" y="72"/>
                      <a:pt x="35" y="31"/>
                      <a:pt x="5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25"/>
              <p:cNvSpPr/>
              <p:nvPr/>
            </p:nvSpPr>
            <p:spPr bwMode="auto">
              <a:xfrm>
                <a:off x="4641246" y="2689296"/>
                <a:ext cx="254666" cy="267773"/>
              </a:xfrm>
              <a:custGeom>
                <a:avLst/>
                <a:gdLst>
                  <a:gd name="T0" fmla="*/ 74 w 159"/>
                  <a:gd name="T1" fmla="*/ 64 h 167"/>
                  <a:gd name="T2" fmla="*/ 158 w 159"/>
                  <a:gd name="T3" fmla="*/ 157 h 167"/>
                  <a:gd name="T4" fmla="*/ 0 w 159"/>
                  <a:gd name="T5" fmla="*/ 19 h 167"/>
                  <a:gd name="T6" fmla="*/ 136 w 159"/>
                  <a:gd name="T7" fmla="*/ 167 h 167"/>
                  <a:gd name="T8" fmla="*/ 143 w 159"/>
                  <a:gd name="T9" fmla="*/ 167 h 167"/>
                  <a:gd name="T10" fmla="*/ 74 w 159"/>
                  <a:gd name="T11" fmla="*/ 6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67">
                    <a:moveTo>
                      <a:pt x="74" y="64"/>
                    </a:moveTo>
                    <a:cubicBezTo>
                      <a:pt x="122" y="89"/>
                      <a:pt x="159" y="160"/>
                      <a:pt x="158" y="157"/>
                    </a:cubicBezTo>
                    <a:cubicBezTo>
                      <a:pt x="143" y="68"/>
                      <a:pt x="73" y="0"/>
                      <a:pt x="0" y="19"/>
                    </a:cubicBezTo>
                    <a:cubicBezTo>
                      <a:pt x="67" y="97"/>
                      <a:pt x="40" y="166"/>
                      <a:pt x="136" y="167"/>
                    </a:cubicBezTo>
                    <a:cubicBezTo>
                      <a:pt x="138" y="167"/>
                      <a:pt x="141" y="167"/>
                      <a:pt x="143" y="167"/>
                    </a:cubicBezTo>
                    <a:cubicBezTo>
                      <a:pt x="148" y="167"/>
                      <a:pt x="116" y="109"/>
                      <a:pt x="74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26"/>
              <p:cNvSpPr/>
              <p:nvPr/>
            </p:nvSpPr>
            <p:spPr bwMode="auto">
              <a:xfrm>
                <a:off x="4853780" y="2898084"/>
                <a:ext cx="87073" cy="128269"/>
              </a:xfrm>
              <a:custGeom>
                <a:avLst/>
                <a:gdLst>
                  <a:gd name="T0" fmla="*/ 1 w 54"/>
                  <a:gd name="T1" fmla="*/ 0 h 80"/>
                  <a:gd name="T2" fmla="*/ 29 w 54"/>
                  <a:gd name="T3" fmla="*/ 54 h 80"/>
                  <a:gd name="T4" fmla="*/ 0 w 54"/>
                  <a:gd name="T5" fmla="*/ 42 h 80"/>
                  <a:gd name="T6" fmla="*/ 52 w 54"/>
                  <a:gd name="T7" fmla="*/ 80 h 80"/>
                  <a:gd name="T8" fmla="*/ 53 w 54"/>
                  <a:gd name="T9" fmla="*/ 76 h 80"/>
                  <a:gd name="T10" fmla="*/ 1 w 5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80">
                    <a:moveTo>
                      <a:pt x="1" y="0"/>
                    </a:moveTo>
                    <a:cubicBezTo>
                      <a:pt x="11" y="18"/>
                      <a:pt x="21" y="36"/>
                      <a:pt x="29" y="54"/>
                    </a:cubicBezTo>
                    <a:cubicBezTo>
                      <a:pt x="22" y="49"/>
                      <a:pt x="12" y="42"/>
                      <a:pt x="0" y="42"/>
                    </a:cubicBezTo>
                    <a:cubicBezTo>
                      <a:pt x="20" y="51"/>
                      <a:pt x="35" y="67"/>
                      <a:pt x="52" y="80"/>
                    </a:cubicBezTo>
                    <a:cubicBezTo>
                      <a:pt x="53" y="80"/>
                      <a:pt x="54" y="78"/>
                      <a:pt x="53" y="76"/>
                    </a:cubicBezTo>
                    <a:cubicBezTo>
                      <a:pt x="38" y="52"/>
                      <a:pt x="17" y="22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27"/>
              <p:cNvSpPr/>
              <p:nvPr/>
            </p:nvSpPr>
            <p:spPr bwMode="auto">
              <a:xfrm>
                <a:off x="4950216" y="2692104"/>
                <a:ext cx="238749" cy="348293"/>
              </a:xfrm>
              <a:custGeom>
                <a:avLst/>
                <a:gdLst>
                  <a:gd name="T0" fmla="*/ 70 w 149"/>
                  <a:gd name="T1" fmla="*/ 79 h 217"/>
                  <a:gd name="T2" fmla="*/ 23 w 149"/>
                  <a:gd name="T3" fmla="*/ 211 h 217"/>
                  <a:gd name="T4" fmla="*/ 127 w 149"/>
                  <a:gd name="T5" fmla="*/ 0 h 217"/>
                  <a:gd name="T6" fmla="*/ 50 w 149"/>
                  <a:gd name="T7" fmla="*/ 212 h 217"/>
                  <a:gd name="T8" fmla="*/ 43 w 149"/>
                  <a:gd name="T9" fmla="*/ 215 h 217"/>
                  <a:gd name="T10" fmla="*/ 70 w 149"/>
                  <a:gd name="T11" fmla="*/ 79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9" h="217">
                    <a:moveTo>
                      <a:pt x="70" y="79"/>
                    </a:moveTo>
                    <a:cubicBezTo>
                      <a:pt x="31" y="126"/>
                      <a:pt x="23" y="214"/>
                      <a:pt x="23" y="211"/>
                    </a:cubicBezTo>
                    <a:cubicBezTo>
                      <a:pt x="0" y="112"/>
                      <a:pt x="43" y="12"/>
                      <a:pt x="127" y="0"/>
                    </a:cubicBezTo>
                    <a:cubicBezTo>
                      <a:pt x="91" y="110"/>
                      <a:pt x="149" y="170"/>
                      <a:pt x="50" y="212"/>
                    </a:cubicBezTo>
                    <a:cubicBezTo>
                      <a:pt x="48" y="213"/>
                      <a:pt x="45" y="214"/>
                      <a:pt x="43" y="215"/>
                    </a:cubicBezTo>
                    <a:cubicBezTo>
                      <a:pt x="37" y="217"/>
                      <a:pt x="46" y="143"/>
                      <a:pt x="70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28"/>
              <p:cNvSpPr/>
              <p:nvPr/>
            </p:nvSpPr>
            <p:spPr bwMode="auto">
              <a:xfrm>
                <a:off x="4974559" y="2970177"/>
                <a:ext cx="63666" cy="168529"/>
              </a:xfrm>
              <a:custGeom>
                <a:avLst/>
                <a:gdLst>
                  <a:gd name="T0" fmla="*/ 21 w 40"/>
                  <a:gd name="T1" fmla="*/ 0 h 105"/>
                  <a:gd name="T2" fmla="*/ 15 w 40"/>
                  <a:gd name="T3" fmla="*/ 67 h 105"/>
                  <a:gd name="T4" fmla="*/ 40 w 40"/>
                  <a:gd name="T5" fmla="*/ 43 h 105"/>
                  <a:gd name="T6" fmla="*/ 3 w 40"/>
                  <a:gd name="T7" fmla="*/ 104 h 105"/>
                  <a:gd name="T8" fmla="*/ 0 w 40"/>
                  <a:gd name="T9" fmla="*/ 101 h 105"/>
                  <a:gd name="T10" fmla="*/ 21 w 40"/>
                  <a:gd name="T1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05">
                    <a:moveTo>
                      <a:pt x="21" y="0"/>
                    </a:moveTo>
                    <a:cubicBezTo>
                      <a:pt x="19" y="23"/>
                      <a:pt x="16" y="46"/>
                      <a:pt x="15" y="67"/>
                    </a:cubicBezTo>
                    <a:cubicBezTo>
                      <a:pt x="20" y="60"/>
                      <a:pt x="28" y="48"/>
                      <a:pt x="40" y="43"/>
                    </a:cubicBezTo>
                    <a:cubicBezTo>
                      <a:pt x="24" y="60"/>
                      <a:pt x="15" y="84"/>
                      <a:pt x="3" y="104"/>
                    </a:cubicBezTo>
                    <a:cubicBezTo>
                      <a:pt x="1" y="105"/>
                      <a:pt x="0" y="104"/>
                      <a:pt x="0" y="101"/>
                    </a:cubicBezTo>
                    <a:cubicBezTo>
                      <a:pt x="6" y="70"/>
                      <a:pt x="14" y="3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29"/>
              <p:cNvSpPr/>
              <p:nvPr/>
            </p:nvSpPr>
            <p:spPr bwMode="auto">
              <a:xfrm>
                <a:off x="4581325" y="2491742"/>
                <a:ext cx="260284" cy="231259"/>
              </a:xfrm>
              <a:custGeom>
                <a:avLst/>
                <a:gdLst>
                  <a:gd name="T0" fmla="*/ 71 w 162"/>
                  <a:gd name="T1" fmla="*/ 53 h 144"/>
                  <a:gd name="T2" fmla="*/ 161 w 162"/>
                  <a:gd name="T3" fmla="*/ 112 h 144"/>
                  <a:gd name="T4" fmla="*/ 0 w 162"/>
                  <a:gd name="T5" fmla="*/ 31 h 144"/>
                  <a:gd name="T6" fmla="*/ 144 w 162"/>
                  <a:gd name="T7" fmla="*/ 124 h 144"/>
                  <a:gd name="T8" fmla="*/ 150 w 162"/>
                  <a:gd name="T9" fmla="*/ 123 h 144"/>
                  <a:gd name="T10" fmla="*/ 71 w 162"/>
                  <a:gd name="T11" fmla="*/ 53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2" h="144">
                    <a:moveTo>
                      <a:pt x="71" y="53"/>
                    </a:moveTo>
                    <a:cubicBezTo>
                      <a:pt x="117" y="63"/>
                      <a:pt x="162" y="114"/>
                      <a:pt x="161" y="112"/>
                    </a:cubicBezTo>
                    <a:cubicBezTo>
                      <a:pt x="129" y="41"/>
                      <a:pt x="58" y="0"/>
                      <a:pt x="0" y="31"/>
                    </a:cubicBezTo>
                    <a:cubicBezTo>
                      <a:pt x="73" y="81"/>
                      <a:pt x="65" y="144"/>
                      <a:pt x="144" y="124"/>
                    </a:cubicBezTo>
                    <a:cubicBezTo>
                      <a:pt x="146" y="124"/>
                      <a:pt x="148" y="123"/>
                      <a:pt x="150" y="123"/>
                    </a:cubicBezTo>
                    <a:cubicBezTo>
                      <a:pt x="154" y="122"/>
                      <a:pt x="115" y="81"/>
                      <a:pt x="71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30"/>
              <p:cNvSpPr/>
              <p:nvPr/>
            </p:nvSpPr>
            <p:spPr bwMode="auto">
              <a:xfrm>
                <a:off x="4797604" y="2642482"/>
                <a:ext cx="96436" cy="88009"/>
              </a:xfrm>
              <a:custGeom>
                <a:avLst/>
                <a:gdLst>
                  <a:gd name="T0" fmla="*/ 0 w 60"/>
                  <a:gd name="T1" fmla="*/ 0 h 55"/>
                  <a:gd name="T2" fmla="*/ 34 w 60"/>
                  <a:gd name="T3" fmla="*/ 39 h 55"/>
                  <a:gd name="T4" fmla="*/ 8 w 60"/>
                  <a:gd name="T5" fmla="*/ 35 h 55"/>
                  <a:gd name="T6" fmla="*/ 59 w 60"/>
                  <a:gd name="T7" fmla="*/ 55 h 55"/>
                  <a:gd name="T8" fmla="*/ 59 w 60"/>
                  <a:gd name="T9" fmla="*/ 52 h 55"/>
                  <a:gd name="T10" fmla="*/ 0 w 60"/>
                  <a:gd name="T1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55">
                    <a:moveTo>
                      <a:pt x="0" y="0"/>
                    </a:moveTo>
                    <a:cubicBezTo>
                      <a:pt x="12" y="13"/>
                      <a:pt x="25" y="26"/>
                      <a:pt x="34" y="39"/>
                    </a:cubicBezTo>
                    <a:cubicBezTo>
                      <a:pt x="28" y="37"/>
                      <a:pt x="18" y="33"/>
                      <a:pt x="8" y="35"/>
                    </a:cubicBezTo>
                    <a:cubicBezTo>
                      <a:pt x="26" y="38"/>
                      <a:pt x="42" y="49"/>
                      <a:pt x="59" y="55"/>
                    </a:cubicBezTo>
                    <a:cubicBezTo>
                      <a:pt x="60" y="55"/>
                      <a:pt x="60" y="54"/>
                      <a:pt x="59" y="52"/>
                    </a:cubicBezTo>
                    <a:cubicBezTo>
                      <a:pt x="41" y="36"/>
                      <a:pt x="18" y="1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31"/>
              <p:cNvSpPr/>
              <p:nvPr/>
            </p:nvSpPr>
            <p:spPr bwMode="auto">
              <a:xfrm>
                <a:off x="4869697" y="2408414"/>
                <a:ext cx="224705" cy="330504"/>
              </a:xfrm>
              <a:custGeom>
                <a:avLst/>
                <a:gdLst>
                  <a:gd name="T0" fmla="*/ 53 w 140"/>
                  <a:gd name="T1" fmla="*/ 80 h 206"/>
                  <a:gd name="T2" fmla="*/ 40 w 140"/>
                  <a:gd name="T3" fmla="*/ 204 h 206"/>
                  <a:gd name="T4" fmla="*/ 86 w 140"/>
                  <a:gd name="T5" fmla="*/ 0 h 206"/>
                  <a:gd name="T6" fmla="*/ 63 w 140"/>
                  <a:gd name="T7" fmla="*/ 199 h 206"/>
                  <a:gd name="T8" fmla="*/ 58 w 140"/>
                  <a:gd name="T9" fmla="*/ 202 h 206"/>
                  <a:gd name="T10" fmla="*/ 53 w 140"/>
                  <a:gd name="T11" fmla="*/ 8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0" h="206">
                    <a:moveTo>
                      <a:pt x="53" y="80"/>
                    </a:moveTo>
                    <a:cubicBezTo>
                      <a:pt x="29" y="129"/>
                      <a:pt x="41" y="206"/>
                      <a:pt x="40" y="204"/>
                    </a:cubicBezTo>
                    <a:cubicBezTo>
                      <a:pt x="0" y="123"/>
                      <a:pt x="16" y="29"/>
                      <a:pt x="86" y="0"/>
                    </a:cubicBezTo>
                    <a:cubicBezTo>
                      <a:pt x="78" y="103"/>
                      <a:pt x="140" y="142"/>
                      <a:pt x="63" y="199"/>
                    </a:cubicBezTo>
                    <a:cubicBezTo>
                      <a:pt x="62" y="200"/>
                      <a:pt x="60" y="201"/>
                      <a:pt x="58" y="202"/>
                    </a:cubicBezTo>
                    <a:cubicBezTo>
                      <a:pt x="54" y="205"/>
                      <a:pt x="46" y="141"/>
                      <a:pt x="53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32"/>
              <p:cNvSpPr/>
              <p:nvPr/>
            </p:nvSpPr>
            <p:spPr bwMode="auto">
              <a:xfrm>
                <a:off x="4938981" y="2678060"/>
                <a:ext cx="41196" cy="150740"/>
              </a:xfrm>
              <a:custGeom>
                <a:avLst/>
                <a:gdLst>
                  <a:gd name="T0" fmla="*/ 0 w 26"/>
                  <a:gd name="T1" fmla="*/ 0 h 94"/>
                  <a:gd name="T2" fmla="*/ 9 w 26"/>
                  <a:gd name="T3" fmla="*/ 59 h 94"/>
                  <a:gd name="T4" fmla="*/ 26 w 26"/>
                  <a:gd name="T5" fmla="*/ 33 h 94"/>
                  <a:gd name="T6" fmla="*/ 6 w 26"/>
                  <a:gd name="T7" fmla="*/ 93 h 94"/>
                  <a:gd name="T8" fmla="*/ 4 w 26"/>
                  <a:gd name="T9" fmla="*/ 91 h 94"/>
                  <a:gd name="T10" fmla="*/ 0 w 26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94">
                    <a:moveTo>
                      <a:pt x="0" y="0"/>
                    </a:moveTo>
                    <a:cubicBezTo>
                      <a:pt x="3" y="20"/>
                      <a:pt x="5" y="41"/>
                      <a:pt x="9" y="59"/>
                    </a:cubicBezTo>
                    <a:cubicBezTo>
                      <a:pt x="12" y="52"/>
                      <a:pt x="16" y="40"/>
                      <a:pt x="26" y="33"/>
                    </a:cubicBezTo>
                    <a:cubicBezTo>
                      <a:pt x="15" y="52"/>
                      <a:pt x="13" y="73"/>
                      <a:pt x="6" y="93"/>
                    </a:cubicBezTo>
                    <a:cubicBezTo>
                      <a:pt x="5" y="94"/>
                      <a:pt x="4" y="94"/>
                      <a:pt x="4" y="91"/>
                    </a:cubicBezTo>
                    <a:cubicBezTo>
                      <a:pt x="2" y="63"/>
                      <a:pt x="1" y="2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33"/>
              <p:cNvSpPr/>
              <p:nvPr/>
            </p:nvSpPr>
            <p:spPr bwMode="auto">
              <a:xfrm>
                <a:off x="4464291" y="2339130"/>
                <a:ext cx="255602" cy="197553"/>
              </a:xfrm>
              <a:custGeom>
                <a:avLst/>
                <a:gdLst>
                  <a:gd name="T0" fmla="*/ 66 w 159"/>
                  <a:gd name="T1" fmla="*/ 42 h 123"/>
                  <a:gd name="T2" fmla="*/ 157 w 159"/>
                  <a:gd name="T3" fmla="*/ 74 h 123"/>
                  <a:gd name="T4" fmla="*/ 0 w 159"/>
                  <a:gd name="T5" fmla="*/ 39 h 123"/>
                  <a:gd name="T6" fmla="*/ 146 w 159"/>
                  <a:gd name="T7" fmla="*/ 88 h 123"/>
                  <a:gd name="T8" fmla="*/ 150 w 159"/>
                  <a:gd name="T9" fmla="*/ 86 h 123"/>
                  <a:gd name="T10" fmla="*/ 66 w 159"/>
                  <a:gd name="T11" fmla="*/ 4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23">
                    <a:moveTo>
                      <a:pt x="66" y="42"/>
                    </a:moveTo>
                    <a:cubicBezTo>
                      <a:pt x="108" y="41"/>
                      <a:pt x="159" y="75"/>
                      <a:pt x="157" y="74"/>
                    </a:cubicBezTo>
                    <a:cubicBezTo>
                      <a:pt x="114" y="19"/>
                      <a:pt x="42" y="0"/>
                      <a:pt x="0" y="39"/>
                    </a:cubicBezTo>
                    <a:cubicBezTo>
                      <a:pt x="74" y="67"/>
                      <a:pt x="81" y="123"/>
                      <a:pt x="146" y="88"/>
                    </a:cubicBezTo>
                    <a:cubicBezTo>
                      <a:pt x="147" y="88"/>
                      <a:pt x="149" y="87"/>
                      <a:pt x="150" y="86"/>
                    </a:cubicBezTo>
                    <a:cubicBezTo>
                      <a:pt x="154" y="84"/>
                      <a:pt x="111" y="57"/>
                      <a:pt x="6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34"/>
              <p:cNvSpPr/>
              <p:nvPr/>
            </p:nvSpPr>
            <p:spPr bwMode="auto">
              <a:xfrm>
                <a:off x="4674952" y="2442120"/>
                <a:ext cx="102054" cy="56176"/>
              </a:xfrm>
              <a:custGeom>
                <a:avLst/>
                <a:gdLst>
                  <a:gd name="T0" fmla="*/ 0 w 64"/>
                  <a:gd name="T1" fmla="*/ 0 h 35"/>
                  <a:gd name="T2" fmla="*/ 39 w 64"/>
                  <a:gd name="T3" fmla="*/ 26 h 35"/>
                  <a:gd name="T4" fmla="*/ 15 w 64"/>
                  <a:gd name="T5" fmla="*/ 29 h 35"/>
                  <a:gd name="T6" fmla="*/ 63 w 64"/>
                  <a:gd name="T7" fmla="*/ 35 h 35"/>
                  <a:gd name="T8" fmla="*/ 63 w 64"/>
                  <a:gd name="T9" fmla="*/ 32 h 35"/>
                  <a:gd name="T10" fmla="*/ 0 w 64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35">
                    <a:moveTo>
                      <a:pt x="0" y="0"/>
                    </a:moveTo>
                    <a:cubicBezTo>
                      <a:pt x="13" y="9"/>
                      <a:pt x="27" y="17"/>
                      <a:pt x="39" y="26"/>
                    </a:cubicBezTo>
                    <a:cubicBezTo>
                      <a:pt x="32" y="26"/>
                      <a:pt x="23" y="24"/>
                      <a:pt x="15" y="29"/>
                    </a:cubicBezTo>
                    <a:cubicBezTo>
                      <a:pt x="31" y="28"/>
                      <a:pt x="47" y="33"/>
                      <a:pt x="63" y="35"/>
                    </a:cubicBezTo>
                    <a:cubicBezTo>
                      <a:pt x="64" y="35"/>
                      <a:pt x="64" y="33"/>
                      <a:pt x="63" y="32"/>
                    </a:cubicBezTo>
                    <a:cubicBezTo>
                      <a:pt x="44" y="22"/>
                      <a:pt x="19" y="9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35"/>
              <p:cNvSpPr/>
              <p:nvPr/>
            </p:nvSpPr>
            <p:spPr bwMode="auto">
              <a:xfrm>
                <a:off x="4346321" y="2193072"/>
                <a:ext cx="252793" cy="190063"/>
              </a:xfrm>
              <a:custGeom>
                <a:avLst/>
                <a:gdLst>
                  <a:gd name="T0" fmla="*/ 65 w 158"/>
                  <a:gd name="T1" fmla="*/ 40 h 118"/>
                  <a:gd name="T2" fmla="*/ 156 w 158"/>
                  <a:gd name="T3" fmla="*/ 64 h 118"/>
                  <a:gd name="T4" fmla="*/ 0 w 158"/>
                  <a:gd name="T5" fmla="*/ 42 h 118"/>
                  <a:gd name="T6" fmla="*/ 146 w 158"/>
                  <a:gd name="T7" fmla="*/ 79 h 118"/>
                  <a:gd name="T8" fmla="*/ 151 w 158"/>
                  <a:gd name="T9" fmla="*/ 76 h 118"/>
                  <a:gd name="T10" fmla="*/ 65 w 158"/>
                  <a:gd name="T11" fmla="*/ 4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8" h="118">
                    <a:moveTo>
                      <a:pt x="65" y="40"/>
                    </a:moveTo>
                    <a:cubicBezTo>
                      <a:pt x="106" y="36"/>
                      <a:pt x="158" y="66"/>
                      <a:pt x="156" y="64"/>
                    </a:cubicBezTo>
                    <a:cubicBezTo>
                      <a:pt x="110" y="14"/>
                      <a:pt x="39" y="0"/>
                      <a:pt x="0" y="42"/>
                    </a:cubicBezTo>
                    <a:cubicBezTo>
                      <a:pt x="75" y="64"/>
                      <a:pt x="86" y="118"/>
                      <a:pt x="146" y="79"/>
                    </a:cubicBezTo>
                    <a:cubicBezTo>
                      <a:pt x="148" y="78"/>
                      <a:pt x="149" y="77"/>
                      <a:pt x="151" y="76"/>
                    </a:cubicBezTo>
                    <a:cubicBezTo>
                      <a:pt x="154" y="74"/>
                      <a:pt x="110" y="52"/>
                      <a:pt x="65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36"/>
              <p:cNvSpPr/>
              <p:nvPr/>
            </p:nvSpPr>
            <p:spPr bwMode="auto">
              <a:xfrm>
                <a:off x="4554173" y="2284827"/>
                <a:ext cx="105799" cy="46814"/>
              </a:xfrm>
              <a:custGeom>
                <a:avLst/>
                <a:gdLst>
                  <a:gd name="T0" fmla="*/ 0 w 66"/>
                  <a:gd name="T1" fmla="*/ 0 h 29"/>
                  <a:gd name="T2" fmla="*/ 40 w 66"/>
                  <a:gd name="T3" fmla="*/ 22 h 29"/>
                  <a:gd name="T4" fmla="*/ 16 w 66"/>
                  <a:gd name="T5" fmla="*/ 27 h 29"/>
                  <a:gd name="T6" fmla="*/ 65 w 66"/>
                  <a:gd name="T7" fmla="*/ 29 h 29"/>
                  <a:gd name="T8" fmla="*/ 64 w 66"/>
                  <a:gd name="T9" fmla="*/ 27 h 29"/>
                  <a:gd name="T10" fmla="*/ 0 w 66"/>
                  <a:gd name="T1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29">
                    <a:moveTo>
                      <a:pt x="0" y="0"/>
                    </a:moveTo>
                    <a:cubicBezTo>
                      <a:pt x="13" y="7"/>
                      <a:pt x="28" y="15"/>
                      <a:pt x="40" y="22"/>
                    </a:cubicBezTo>
                    <a:cubicBezTo>
                      <a:pt x="34" y="22"/>
                      <a:pt x="24" y="22"/>
                      <a:pt x="16" y="27"/>
                    </a:cubicBezTo>
                    <a:cubicBezTo>
                      <a:pt x="32" y="24"/>
                      <a:pt x="49" y="28"/>
                      <a:pt x="65" y="29"/>
                    </a:cubicBezTo>
                    <a:cubicBezTo>
                      <a:pt x="66" y="29"/>
                      <a:pt x="65" y="27"/>
                      <a:pt x="64" y="27"/>
                    </a:cubicBezTo>
                    <a:cubicBezTo>
                      <a:pt x="44" y="18"/>
                      <a:pt x="19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37"/>
              <p:cNvSpPr/>
              <p:nvPr/>
            </p:nvSpPr>
            <p:spPr bwMode="auto">
              <a:xfrm>
                <a:off x="4166556" y="2077911"/>
                <a:ext cx="256538" cy="171338"/>
              </a:xfrm>
              <a:custGeom>
                <a:avLst/>
                <a:gdLst>
                  <a:gd name="T0" fmla="*/ 64 w 160"/>
                  <a:gd name="T1" fmla="*/ 35 h 107"/>
                  <a:gd name="T2" fmla="*/ 158 w 160"/>
                  <a:gd name="T3" fmla="*/ 40 h 107"/>
                  <a:gd name="T4" fmla="*/ 0 w 160"/>
                  <a:gd name="T5" fmla="*/ 49 h 107"/>
                  <a:gd name="T6" fmla="*/ 151 w 160"/>
                  <a:gd name="T7" fmla="*/ 57 h 107"/>
                  <a:gd name="T8" fmla="*/ 155 w 160"/>
                  <a:gd name="T9" fmla="*/ 54 h 107"/>
                  <a:gd name="T10" fmla="*/ 64 w 160"/>
                  <a:gd name="T11" fmla="*/ 3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0" h="107">
                    <a:moveTo>
                      <a:pt x="64" y="35"/>
                    </a:moveTo>
                    <a:cubicBezTo>
                      <a:pt x="103" y="23"/>
                      <a:pt x="160" y="42"/>
                      <a:pt x="158" y="40"/>
                    </a:cubicBezTo>
                    <a:cubicBezTo>
                      <a:pt x="103" y="0"/>
                      <a:pt x="30" y="0"/>
                      <a:pt x="0" y="49"/>
                    </a:cubicBezTo>
                    <a:cubicBezTo>
                      <a:pt x="78" y="56"/>
                      <a:pt x="99" y="107"/>
                      <a:pt x="151" y="57"/>
                    </a:cubicBezTo>
                    <a:cubicBezTo>
                      <a:pt x="153" y="56"/>
                      <a:pt x="154" y="55"/>
                      <a:pt x="155" y="54"/>
                    </a:cubicBezTo>
                    <a:cubicBezTo>
                      <a:pt x="158" y="51"/>
                      <a:pt x="110" y="37"/>
                      <a:pt x="64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38"/>
              <p:cNvSpPr/>
              <p:nvPr/>
            </p:nvSpPr>
            <p:spPr bwMode="auto">
              <a:xfrm>
                <a:off x="4376281" y="2138768"/>
                <a:ext cx="112353" cy="38387"/>
              </a:xfrm>
              <a:custGeom>
                <a:avLst/>
                <a:gdLst>
                  <a:gd name="T0" fmla="*/ 0 w 70"/>
                  <a:gd name="T1" fmla="*/ 0 h 24"/>
                  <a:gd name="T2" fmla="*/ 43 w 70"/>
                  <a:gd name="T3" fmla="*/ 15 h 24"/>
                  <a:gd name="T4" fmla="*/ 21 w 70"/>
                  <a:gd name="T5" fmla="*/ 24 h 24"/>
                  <a:gd name="T6" fmla="*/ 69 w 70"/>
                  <a:gd name="T7" fmla="*/ 17 h 24"/>
                  <a:gd name="T8" fmla="*/ 68 w 70"/>
                  <a:gd name="T9" fmla="*/ 14 h 24"/>
                  <a:gd name="T10" fmla="*/ 0 w 7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24">
                    <a:moveTo>
                      <a:pt x="0" y="0"/>
                    </a:moveTo>
                    <a:cubicBezTo>
                      <a:pt x="15" y="5"/>
                      <a:pt x="30" y="10"/>
                      <a:pt x="43" y="15"/>
                    </a:cubicBezTo>
                    <a:cubicBezTo>
                      <a:pt x="37" y="16"/>
                      <a:pt x="28" y="17"/>
                      <a:pt x="21" y="24"/>
                    </a:cubicBezTo>
                    <a:cubicBezTo>
                      <a:pt x="37" y="18"/>
                      <a:pt x="53" y="19"/>
                      <a:pt x="69" y="17"/>
                    </a:cubicBezTo>
                    <a:cubicBezTo>
                      <a:pt x="70" y="16"/>
                      <a:pt x="69" y="15"/>
                      <a:pt x="68" y="14"/>
                    </a:cubicBezTo>
                    <a:cubicBezTo>
                      <a:pt x="47" y="10"/>
                      <a:pt x="21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39"/>
              <p:cNvSpPr/>
              <p:nvPr/>
            </p:nvSpPr>
            <p:spPr bwMode="auto">
              <a:xfrm>
                <a:off x="3972748" y="2002073"/>
                <a:ext cx="243431" cy="167592"/>
              </a:xfrm>
              <a:custGeom>
                <a:avLst/>
                <a:gdLst>
                  <a:gd name="T0" fmla="*/ 57 w 152"/>
                  <a:gd name="T1" fmla="*/ 43 h 104"/>
                  <a:gd name="T2" fmla="*/ 150 w 152"/>
                  <a:gd name="T3" fmla="*/ 24 h 104"/>
                  <a:gd name="T4" fmla="*/ 0 w 152"/>
                  <a:gd name="T5" fmla="*/ 73 h 104"/>
                  <a:gd name="T6" fmla="*/ 148 w 152"/>
                  <a:gd name="T7" fmla="*/ 42 h 104"/>
                  <a:gd name="T8" fmla="*/ 150 w 152"/>
                  <a:gd name="T9" fmla="*/ 38 h 104"/>
                  <a:gd name="T10" fmla="*/ 57 w 152"/>
                  <a:gd name="T11" fmla="*/ 4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2" h="104">
                    <a:moveTo>
                      <a:pt x="57" y="43"/>
                    </a:moveTo>
                    <a:cubicBezTo>
                      <a:pt x="92" y="21"/>
                      <a:pt x="152" y="25"/>
                      <a:pt x="150" y="24"/>
                    </a:cubicBezTo>
                    <a:cubicBezTo>
                      <a:pt x="86" y="0"/>
                      <a:pt x="16" y="19"/>
                      <a:pt x="0" y="73"/>
                    </a:cubicBezTo>
                    <a:cubicBezTo>
                      <a:pt x="76" y="60"/>
                      <a:pt x="110" y="104"/>
                      <a:pt x="148" y="42"/>
                    </a:cubicBezTo>
                    <a:cubicBezTo>
                      <a:pt x="148" y="41"/>
                      <a:pt x="149" y="39"/>
                      <a:pt x="150" y="38"/>
                    </a:cubicBezTo>
                    <a:cubicBezTo>
                      <a:pt x="152" y="35"/>
                      <a:pt x="103" y="33"/>
                      <a:pt x="57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40"/>
              <p:cNvSpPr/>
              <p:nvPr/>
            </p:nvSpPr>
            <p:spPr bwMode="auto">
              <a:xfrm>
                <a:off x="4170302" y="2042333"/>
                <a:ext cx="115161" cy="33706"/>
              </a:xfrm>
              <a:custGeom>
                <a:avLst/>
                <a:gdLst>
                  <a:gd name="T0" fmla="*/ 0 w 72"/>
                  <a:gd name="T1" fmla="*/ 4 h 21"/>
                  <a:gd name="T2" fmla="*/ 45 w 72"/>
                  <a:gd name="T3" fmla="*/ 7 h 21"/>
                  <a:gd name="T4" fmla="*/ 27 w 72"/>
                  <a:gd name="T5" fmla="*/ 21 h 21"/>
                  <a:gd name="T6" fmla="*/ 71 w 72"/>
                  <a:gd name="T7" fmla="*/ 2 h 21"/>
                  <a:gd name="T8" fmla="*/ 69 w 72"/>
                  <a:gd name="T9" fmla="*/ 0 h 21"/>
                  <a:gd name="T10" fmla="*/ 0 w 72"/>
                  <a:gd name="T11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2" h="21">
                    <a:moveTo>
                      <a:pt x="0" y="4"/>
                    </a:moveTo>
                    <a:cubicBezTo>
                      <a:pt x="15" y="5"/>
                      <a:pt x="31" y="5"/>
                      <a:pt x="45" y="7"/>
                    </a:cubicBezTo>
                    <a:cubicBezTo>
                      <a:pt x="40" y="10"/>
                      <a:pt x="31" y="13"/>
                      <a:pt x="27" y="21"/>
                    </a:cubicBezTo>
                    <a:cubicBezTo>
                      <a:pt x="40" y="12"/>
                      <a:pt x="56" y="9"/>
                      <a:pt x="71" y="2"/>
                    </a:cubicBezTo>
                    <a:cubicBezTo>
                      <a:pt x="72" y="1"/>
                      <a:pt x="71" y="0"/>
                      <a:pt x="69" y="0"/>
                    </a:cubicBezTo>
                    <a:cubicBezTo>
                      <a:pt x="48" y="1"/>
                      <a:pt x="21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41"/>
              <p:cNvSpPr/>
              <p:nvPr/>
            </p:nvSpPr>
            <p:spPr bwMode="auto">
              <a:xfrm>
                <a:off x="4749854" y="2167793"/>
                <a:ext cx="200362" cy="298670"/>
              </a:xfrm>
              <a:custGeom>
                <a:avLst/>
                <a:gdLst>
                  <a:gd name="T0" fmla="*/ 41 w 125"/>
                  <a:gd name="T1" fmla="*/ 74 h 186"/>
                  <a:gd name="T2" fmla="*/ 45 w 125"/>
                  <a:gd name="T3" fmla="*/ 184 h 186"/>
                  <a:gd name="T4" fmla="*/ 60 w 125"/>
                  <a:gd name="T5" fmla="*/ 0 h 186"/>
                  <a:gd name="T6" fmla="*/ 65 w 125"/>
                  <a:gd name="T7" fmla="*/ 176 h 186"/>
                  <a:gd name="T8" fmla="*/ 60 w 125"/>
                  <a:gd name="T9" fmla="*/ 181 h 186"/>
                  <a:gd name="T10" fmla="*/ 41 w 125"/>
                  <a:gd name="T11" fmla="*/ 74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86">
                    <a:moveTo>
                      <a:pt x="41" y="74"/>
                    </a:moveTo>
                    <a:cubicBezTo>
                      <a:pt x="26" y="119"/>
                      <a:pt x="46" y="186"/>
                      <a:pt x="45" y="184"/>
                    </a:cubicBezTo>
                    <a:cubicBezTo>
                      <a:pt x="0" y="118"/>
                      <a:pt x="2" y="33"/>
                      <a:pt x="60" y="0"/>
                    </a:cubicBezTo>
                    <a:cubicBezTo>
                      <a:pt x="65" y="91"/>
                      <a:pt x="125" y="118"/>
                      <a:pt x="65" y="176"/>
                    </a:cubicBezTo>
                    <a:cubicBezTo>
                      <a:pt x="63" y="178"/>
                      <a:pt x="62" y="179"/>
                      <a:pt x="60" y="181"/>
                    </a:cubicBezTo>
                    <a:cubicBezTo>
                      <a:pt x="57" y="184"/>
                      <a:pt x="43" y="128"/>
                      <a:pt x="41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42"/>
              <p:cNvSpPr/>
              <p:nvPr/>
            </p:nvSpPr>
            <p:spPr bwMode="auto">
              <a:xfrm>
                <a:off x="4819138" y="2411223"/>
                <a:ext cx="43069" cy="132014"/>
              </a:xfrm>
              <a:custGeom>
                <a:avLst/>
                <a:gdLst>
                  <a:gd name="T0" fmla="*/ 0 w 27"/>
                  <a:gd name="T1" fmla="*/ 0 h 82"/>
                  <a:gd name="T2" fmla="*/ 16 w 27"/>
                  <a:gd name="T3" fmla="*/ 51 h 82"/>
                  <a:gd name="T4" fmla="*/ 27 w 27"/>
                  <a:gd name="T5" fmla="*/ 26 h 82"/>
                  <a:gd name="T6" fmla="*/ 17 w 27"/>
                  <a:gd name="T7" fmla="*/ 81 h 82"/>
                  <a:gd name="T8" fmla="*/ 14 w 27"/>
                  <a:gd name="T9" fmla="*/ 79 h 82"/>
                  <a:gd name="T10" fmla="*/ 0 w 27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82">
                    <a:moveTo>
                      <a:pt x="0" y="0"/>
                    </a:moveTo>
                    <a:cubicBezTo>
                      <a:pt x="6" y="17"/>
                      <a:pt x="10" y="35"/>
                      <a:pt x="16" y="51"/>
                    </a:cubicBezTo>
                    <a:cubicBezTo>
                      <a:pt x="17" y="44"/>
                      <a:pt x="19" y="33"/>
                      <a:pt x="27" y="26"/>
                    </a:cubicBezTo>
                    <a:cubicBezTo>
                      <a:pt x="20" y="43"/>
                      <a:pt x="20" y="63"/>
                      <a:pt x="17" y="81"/>
                    </a:cubicBezTo>
                    <a:cubicBezTo>
                      <a:pt x="16" y="82"/>
                      <a:pt x="15" y="82"/>
                      <a:pt x="14" y="79"/>
                    </a:cubicBezTo>
                    <a:cubicBezTo>
                      <a:pt x="9" y="55"/>
                      <a:pt x="4" y="2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43"/>
              <p:cNvSpPr/>
              <p:nvPr/>
            </p:nvSpPr>
            <p:spPr bwMode="auto">
              <a:xfrm>
                <a:off x="4558854" y="2002073"/>
                <a:ext cx="227514" cy="295862"/>
              </a:xfrm>
              <a:custGeom>
                <a:avLst/>
                <a:gdLst>
                  <a:gd name="T0" fmla="*/ 49 w 142"/>
                  <a:gd name="T1" fmla="*/ 77 h 184"/>
                  <a:gd name="T2" fmla="*/ 84 w 142"/>
                  <a:gd name="T3" fmla="*/ 183 h 184"/>
                  <a:gd name="T4" fmla="*/ 46 w 142"/>
                  <a:gd name="T5" fmla="*/ 0 h 184"/>
                  <a:gd name="T6" fmla="*/ 101 w 142"/>
                  <a:gd name="T7" fmla="*/ 170 h 184"/>
                  <a:gd name="T8" fmla="*/ 98 w 142"/>
                  <a:gd name="T9" fmla="*/ 175 h 184"/>
                  <a:gd name="T10" fmla="*/ 49 w 142"/>
                  <a:gd name="T11" fmla="*/ 77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2" h="184">
                    <a:moveTo>
                      <a:pt x="49" y="77"/>
                    </a:moveTo>
                    <a:cubicBezTo>
                      <a:pt x="47" y="126"/>
                      <a:pt x="86" y="184"/>
                      <a:pt x="84" y="183"/>
                    </a:cubicBezTo>
                    <a:cubicBezTo>
                      <a:pt x="22" y="132"/>
                      <a:pt x="0" y="49"/>
                      <a:pt x="46" y="0"/>
                    </a:cubicBezTo>
                    <a:cubicBezTo>
                      <a:pt x="77" y="87"/>
                      <a:pt x="142" y="95"/>
                      <a:pt x="101" y="170"/>
                    </a:cubicBezTo>
                    <a:cubicBezTo>
                      <a:pt x="100" y="171"/>
                      <a:pt x="99" y="173"/>
                      <a:pt x="98" y="175"/>
                    </a:cubicBezTo>
                    <a:cubicBezTo>
                      <a:pt x="96" y="179"/>
                      <a:pt x="66" y="129"/>
                      <a:pt x="49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44"/>
              <p:cNvSpPr/>
              <p:nvPr/>
            </p:nvSpPr>
            <p:spPr bwMode="auto">
              <a:xfrm>
                <a:off x="4677761" y="2246440"/>
                <a:ext cx="62730" cy="119843"/>
              </a:xfrm>
              <a:custGeom>
                <a:avLst/>
                <a:gdLst>
                  <a:gd name="T0" fmla="*/ 0 w 39"/>
                  <a:gd name="T1" fmla="*/ 0 h 75"/>
                  <a:gd name="T2" fmla="*/ 29 w 39"/>
                  <a:gd name="T3" fmla="*/ 45 h 75"/>
                  <a:gd name="T4" fmla="*/ 33 w 39"/>
                  <a:gd name="T5" fmla="*/ 18 h 75"/>
                  <a:gd name="T6" fmla="*/ 39 w 39"/>
                  <a:gd name="T7" fmla="*/ 74 h 75"/>
                  <a:gd name="T8" fmla="*/ 36 w 39"/>
                  <a:gd name="T9" fmla="*/ 73 h 75"/>
                  <a:gd name="T10" fmla="*/ 0 w 39"/>
                  <a:gd name="T1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75">
                    <a:moveTo>
                      <a:pt x="0" y="0"/>
                    </a:moveTo>
                    <a:cubicBezTo>
                      <a:pt x="10" y="15"/>
                      <a:pt x="19" y="32"/>
                      <a:pt x="29" y="45"/>
                    </a:cubicBezTo>
                    <a:cubicBezTo>
                      <a:pt x="29" y="38"/>
                      <a:pt x="27" y="27"/>
                      <a:pt x="33" y="18"/>
                    </a:cubicBezTo>
                    <a:cubicBezTo>
                      <a:pt x="31" y="37"/>
                      <a:pt x="37" y="55"/>
                      <a:pt x="39" y="74"/>
                    </a:cubicBezTo>
                    <a:cubicBezTo>
                      <a:pt x="39" y="75"/>
                      <a:pt x="37" y="75"/>
                      <a:pt x="36" y="73"/>
                    </a:cubicBezTo>
                    <a:cubicBezTo>
                      <a:pt x="24" y="51"/>
                      <a:pt x="10" y="2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45"/>
              <p:cNvSpPr/>
              <p:nvPr/>
            </p:nvSpPr>
            <p:spPr bwMode="auto">
              <a:xfrm>
                <a:off x="4376281" y="1869122"/>
                <a:ext cx="213470" cy="260283"/>
              </a:xfrm>
              <a:custGeom>
                <a:avLst/>
                <a:gdLst>
                  <a:gd name="T0" fmla="*/ 47 w 133"/>
                  <a:gd name="T1" fmla="*/ 69 h 162"/>
                  <a:gd name="T2" fmla="*/ 88 w 133"/>
                  <a:gd name="T3" fmla="*/ 160 h 162"/>
                  <a:gd name="T4" fmla="*/ 38 w 133"/>
                  <a:gd name="T5" fmla="*/ 0 h 162"/>
                  <a:gd name="T6" fmla="*/ 102 w 133"/>
                  <a:gd name="T7" fmla="*/ 147 h 162"/>
                  <a:gd name="T8" fmla="*/ 100 w 133"/>
                  <a:gd name="T9" fmla="*/ 152 h 162"/>
                  <a:gd name="T10" fmla="*/ 47 w 133"/>
                  <a:gd name="T11" fmla="*/ 69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162">
                    <a:moveTo>
                      <a:pt x="47" y="69"/>
                    </a:moveTo>
                    <a:cubicBezTo>
                      <a:pt x="50" y="112"/>
                      <a:pt x="90" y="162"/>
                      <a:pt x="88" y="160"/>
                    </a:cubicBezTo>
                    <a:cubicBezTo>
                      <a:pt x="27" y="120"/>
                      <a:pt x="0" y="48"/>
                      <a:pt x="38" y="0"/>
                    </a:cubicBezTo>
                    <a:cubicBezTo>
                      <a:pt x="73" y="75"/>
                      <a:pt x="133" y="77"/>
                      <a:pt x="102" y="147"/>
                    </a:cubicBezTo>
                    <a:cubicBezTo>
                      <a:pt x="101" y="149"/>
                      <a:pt x="100" y="150"/>
                      <a:pt x="100" y="152"/>
                    </a:cubicBezTo>
                    <a:cubicBezTo>
                      <a:pt x="98" y="156"/>
                      <a:pt x="67" y="114"/>
                      <a:pt x="4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46"/>
              <p:cNvSpPr/>
              <p:nvPr/>
            </p:nvSpPr>
            <p:spPr bwMode="auto">
              <a:xfrm>
                <a:off x="4497997" y="2084465"/>
                <a:ext cx="66475" cy="102053"/>
              </a:xfrm>
              <a:custGeom>
                <a:avLst/>
                <a:gdLst>
                  <a:gd name="T0" fmla="*/ 0 w 41"/>
                  <a:gd name="T1" fmla="*/ 0 h 64"/>
                  <a:gd name="T2" fmla="*/ 30 w 41"/>
                  <a:gd name="T3" fmla="*/ 38 h 64"/>
                  <a:gd name="T4" fmla="*/ 31 w 41"/>
                  <a:gd name="T5" fmla="*/ 13 h 64"/>
                  <a:gd name="T6" fmla="*/ 41 w 41"/>
                  <a:gd name="T7" fmla="*/ 63 h 64"/>
                  <a:gd name="T8" fmla="*/ 39 w 41"/>
                  <a:gd name="T9" fmla="*/ 62 h 64"/>
                  <a:gd name="T10" fmla="*/ 0 w 41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64">
                    <a:moveTo>
                      <a:pt x="0" y="0"/>
                    </a:moveTo>
                    <a:cubicBezTo>
                      <a:pt x="10" y="13"/>
                      <a:pt x="20" y="27"/>
                      <a:pt x="30" y="38"/>
                    </a:cubicBezTo>
                    <a:cubicBezTo>
                      <a:pt x="29" y="31"/>
                      <a:pt x="27" y="22"/>
                      <a:pt x="31" y="13"/>
                    </a:cubicBezTo>
                    <a:cubicBezTo>
                      <a:pt x="31" y="30"/>
                      <a:pt x="38" y="46"/>
                      <a:pt x="41" y="63"/>
                    </a:cubicBezTo>
                    <a:cubicBezTo>
                      <a:pt x="41" y="64"/>
                      <a:pt x="40" y="64"/>
                      <a:pt x="39" y="62"/>
                    </a:cubicBezTo>
                    <a:cubicBezTo>
                      <a:pt x="26" y="43"/>
                      <a:pt x="11" y="19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47"/>
              <p:cNvSpPr/>
              <p:nvPr/>
            </p:nvSpPr>
            <p:spPr bwMode="auto">
              <a:xfrm>
                <a:off x="4200262" y="1821373"/>
                <a:ext cx="187254" cy="207852"/>
              </a:xfrm>
              <a:custGeom>
                <a:avLst/>
                <a:gdLst>
                  <a:gd name="T0" fmla="*/ 43 w 117"/>
                  <a:gd name="T1" fmla="*/ 57 h 130"/>
                  <a:gd name="T2" fmla="*/ 92 w 117"/>
                  <a:gd name="T3" fmla="*/ 129 h 130"/>
                  <a:gd name="T4" fmla="*/ 24 w 117"/>
                  <a:gd name="T5" fmla="*/ 0 h 130"/>
                  <a:gd name="T6" fmla="*/ 102 w 117"/>
                  <a:gd name="T7" fmla="*/ 116 h 130"/>
                  <a:gd name="T8" fmla="*/ 101 w 117"/>
                  <a:gd name="T9" fmla="*/ 121 h 130"/>
                  <a:gd name="T10" fmla="*/ 43 w 117"/>
                  <a:gd name="T11" fmla="*/ 57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" h="130">
                    <a:moveTo>
                      <a:pt x="43" y="57"/>
                    </a:moveTo>
                    <a:cubicBezTo>
                      <a:pt x="52" y="94"/>
                      <a:pt x="93" y="130"/>
                      <a:pt x="92" y="129"/>
                    </a:cubicBezTo>
                    <a:cubicBezTo>
                      <a:pt x="34" y="104"/>
                      <a:pt x="0" y="47"/>
                      <a:pt x="24" y="0"/>
                    </a:cubicBezTo>
                    <a:cubicBezTo>
                      <a:pt x="66" y="59"/>
                      <a:pt x="117" y="52"/>
                      <a:pt x="102" y="116"/>
                    </a:cubicBezTo>
                    <a:cubicBezTo>
                      <a:pt x="101" y="117"/>
                      <a:pt x="101" y="119"/>
                      <a:pt x="101" y="121"/>
                    </a:cubicBezTo>
                    <a:cubicBezTo>
                      <a:pt x="100" y="124"/>
                      <a:pt x="66" y="93"/>
                      <a:pt x="43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48"/>
              <p:cNvSpPr/>
              <p:nvPr/>
            </p:nvSpPr>
            <p:spPr bwMode="auto">
              <a:xfrm>
                <a:off x="4323850" y="1995519"/>
                <a:ext cx="73965" cy="77710"/>
              </a:xfrm>
              <a:custGeom>
                <a:avLst/>
                <a:gdLst>
                  <a:gd name="T0" fmla="*/ 0 w 46"/>
                  <a:gd name="T1" fmla="*/ 0 h 48"/>
                  <a:gd name="T2" fmla="*/ 32 w 46"/>
                  <a:gd name="T3" fmla="*/ 27 h 48"/>
                  <a:gd name="T4" fmla="*/ 29 w 46"/>
                  <a:gd name="T5" fmla="*/ 6 h 48"/>
                  <a:gd name="T6" fmla="*/ 46 w 46"/>
                  <a:gd name="T7" fmla="*/ 47 h 48"/>
                  <a:gd name="T8" fmla="*/ 43 w 46"/>
                  <a:gd name="T9" fmla="*/ 47 h 48"/>
                  <a:gd name="T10" fmla="*/ 0 w 46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48">
                    <a:moveTo>
                      <a:pt x="0" y="0"/>
                    </a:moveTo>
                    <a:cubicBezTo>
                      <a:pt x="11" y="9"/>
                      <a:pt x="22" y="19"/>
                      <a:pt x="32" y="27"/>
                    </a:cubicBezTo>
                    <a:cubicBezTo>
                      <a:pt x="30" y="22"/>
                      <a:pt x="27" y="14"/>
                      <a:pt x="29" y="6"/>
                    </a:cubicBezTo>
                    <a:cubicBezTo>
                      <a:pt x="31" y="21"/>
                      <a:pt x="40" y="33"/>
                      <a:pt x="46" y="47"/>
                    </a:cubicBezTo>
                    <a:cubicBezTo>
                      <a:pt x="45" y="48"/>
                      <a:pt x="44" y="48"/>
                      <a:pt x="43" y="47"/>
                    </a:cubicBezTo>
                    <a:cubicBezTo>
                      <a:pt x="30" y="33"/>
                      <a:pt x="13" y="1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49"/>
              <p:cNvSpPr/>
              <p:nvPr/>
            </p:nvSpPr>
            <p:spPr bwMode="auto">
              <a:xfrm>
                <a:off x="4011135" y="1781113"/>
                <a:ext cx="186318" cy="180700"/>
              </a:xfrm>
              <a:custGeom>
                <a:avLst/>
                <a:gdLst>
                  <a:gd name="T0" fmla="*/ 44 w 116"/>
                  <a:gd name="T1" fmla="*/ 52 h 113"/>
                  <a:gd name="T2" fmla="*/ 106 w 116"/>
                  <a:gd name="T3" fmla="*/ 113 h 113"/>
                  <a:gd name="T4" fmla="*/ 14 w 116"/>
                  <a:gd name="T5" fmla="*/ 0 h 113"/>
                  <a:gd name="T6" fmla="*/ 114 w 116"/>
                  <a:gd name="T7" fmla="*/ 98 h 113"/>
                  <a:gd name="T8" fmla="*/ 113 w 116"/>
                  <a:gd name="T9" fmla="*/ 103 h 113"/>
                  <a:gd name="T10" fmla="*/ 44 w 116"/>
                  <a:gd name="T11" fmla="*/ 5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113">
                    <a:moveTo>
                      <a:pt x="44" y="52"/>
                    </a:moveTo>
                    <a:cubicBezTo>
                      <a:pt x="60" y="86"/>
                      <a:pt x="108" y="113"/>
                      <a:pt x="106" y="113"/>
                    </a:cubicBezTo>
                    <a:cubicBezTo>
                      <a:pt x="45" y="100"/>
                      <a:pt x="0" y="50"/>
                      <a:pt x="14" y="0"/>
                    </a:cubicBezTo>
                    <a:cubicBezTo>
                      <a:pt x="67" y="49"/>
                      <a:pt x="116" y="32"/>
                      <a:pt x="114" y="98"/>
                    </a:cubicBezTo>
                    <a:cubicBezTo>
                      <a:pt x="114" y="99"/>
                      <a:pt x="114" y="101"/>
                      <a:pt x="113" y="103"/>
                    </a:cubicBezTo>
                    <a:cubicBezTo>
                      <a:pt x="113" y="106"/>
                      <a:pt x="74" y="82"/>
                      <a:pt x="4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50"/>
              <p:cNvSpPr/>
              <p:nvPr/>
            </p:nvSpPr>
            <p:spPr bwMode="auto">
              <a:xfrm>
                <a:off x="4152512" y="1934661"/>
                <a:ext cx="86137" cy="60858"/>
              </a:xfrm>
              <a:custGeom>
                <a:avLst/>
                <a:gdLst>
                  <a:gd name="T0" fmla="*/ 0 w 54"/>
                  <a:gd name="T1" fmla="*/ 0 h 38"/>
                  <a:gd name="T2" fmla="*/ 37 w 54"/>
                  <a:gd name="T3" fmla="*/ 20 h 38"/>
                  <a:gd name="T4" fmla="*/ 29 w 54"/>
                  <a:gd name="T5" fmla="*/ 0 h 38"/>
                  <a:gd name="T6" fmla="*/ 54 w 54"/>
                  <a:gd name="T7" fmla="*/ 37 h 38"/>
                  <a:gd name="T8" fmla="*/ 52 w 54"/>
                  <a:gd name="T9" fmla="*/ 37 h 38"/>
                  <a:gd name="T10" fmla="*/ 0 w 54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38">
                    <a:moveTo>
                      <a:pt x="0" y="0"/>
                    </a:moveTo>
                    <a:cubicBezTo>
                      <a:pt x="13" y="7"/>
                      <a:pt x="25" y="14"/>
                      <a:pt x="37" y="20"/>
                    </a:cubicBezTo>
                    <a:cubicBezTo>
                      <a:pt x="34" y="15"/>
                      <a:pt x="29" y="8"/>
                      <a:pt x="29" y="0"/>
                    </a:cubicBezTo>
                    <a:cubicBezTo>
                      <a:pt x="35" y="14"/>
                      <a:pt x="46" y="24"/>
                      <a:pt x="54" y="37"/>
                    </a:cubicBezTo>
                    <a:cubicBezTo>
                      <a:pt x="54" y="38"/>
                      <a:pt x="53" y="38"/>
                      <a:pt x="52" y="37"/>
                    </a:cubicBezTo>
                    <a:cubicBezTo>
                      <a:pt x="36" y="26"/>
                      <a:pt x="15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51"/>
              <p:cNvSpPr/>
              <p:nvPr/>
            </p:nvSpPr>
            <p:spPr bwMode="auto">
              <a:xfrm>
                <a:off x="3823881" y="1869122"/>
                <a:ext cx="301480" cy="213470"/>
              </a:xfrm>
              <a:custGeom>
                <a:avLst/>
                <a:gdLst>
                  <a:gd name="T0" fmla="*/ 77 w 188"/>
                  <a:gd name="T1" fmla="*/ 44 h 133"/>
                  <a:gd name="T2" fmla="*/ 186 w 188"/>
                  <a:gd name="T3" fmla="*/ 62 h 133"/>
                  <a:gd name="T4" fmla="*/ 0 w 188"/>
                  <a:gd name="T5" fmla="*/ 53 h 133"/>
                  <a:gd name="T6" fmla="*/ 176 w 188"/>
                  <a:gd name="T7" fmla="*/ 81 h 133"/>
                  <a:gd name="T8" fmla="*/ 180 w 188"/>
                  <a:gd name="T9" fmla="*/ 77 h 133"/>
                  <a:gd name="T10" fmla="*/ 77 w 188"/>
                  <a:gd name="T11" fmla="*/ 4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3">
                    <a:moveTo>
                      <a:pt x="77" y="44"/>
                    </a:moveTo>
                    <a:cubicBezTo>
                      <a:pt x="124" y="35"/>
                      <a:pt x="188" y="64"/>
                      <a:pt x="186" y="62"/>
                    </a:cubicBezTo>
                    <a:cubicBezTo>
                      <a:pt x="126" y="9"/>
                      <a:pt x="42" y="0"/>
                      <a:pt x="0" y="53"/>
                    </a:cubicBezTo>
                    <a:cubicBezTo>
                      <a:pt x="90" y="70"/>
                      <a:pt x="109" y="133"/>
                      <a:pt x="176" y="81"/>
                    </a:cubicBezTo>
                    <a:cubicBezTo>
                      <a:pt x="177" y="80"/>
                      <a:pt x="179" y="79"/>
                      <a:pt x="180" y="77"/>
                    </a:cubicBezTo>
                    <a:cubicBezTo>
                      <a:pt x="184" y="75"/>
                      <a:pt x="130" y="53"/>
                      <a:pt x="77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52"/>
              <p:cNvSpPr/>
              <p:nvPr/>
            </p:nvSpPr>
            <p:spPr bwMode="auto">
              <a:xfrm>
                <a:off x="4071057" y="1960877"/>
                <a:ext cx="127333" cy="47750"/>
              </a:xfrm>
              <a:custGeom>
                <a:avLst/>
                <a:gdLst>
                  <a:gd name="T0" fmla="*/ 0 w 80"/>
                  <a:gd name="T1" fmla="*/ 0 h 30"/>
                  <a:gd name="T2" fmla="*/ 49 w 80"/>
                  <a:gd name="T3" fmla="*/ 22 h 30"/>
                  <a:gd name="T4" fmla="*/ 22 w 80"/>
                  <a:gd name="T5" fmla="*/ 30 h 30"/>
                  <a:gd name="T6" fmla="*/ 79 w 80"/>
                  <a:gd name="T7" fmla="*/ 27 h 30"/>
                  <a:gd name="T8" fmla="*/ 77 w 80"/>
                  <a:gd name="T9" fmla="*/ 25 h 30"/>
                  <a:gd name="T10" fmla="*/ 0 w 8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0">
                    <a:moveTo>
                      <a:pt x="0" y="0"/>
                    </a:moveTo>
                    <a:cubicBezTo>
                      <a:pt x="17" y="7"/>
                      <a:pt x="34" y="14"/>
                      <a:pt x="49" y="22"/>
                    </a:cubicBezTo>
                    <a:cubicBezTo>
                      <a:pt x="42" y="23"/>
                      <a:pt x="31" y="23"/>
                      <a:pt x="22" y="30"/>
                    </a:cubicBezTo>
                    <a:cubicBezTo>
                      <a:pt x="41" y="25"/>
                      <a:pt x="60" y="28"/>
                      <a:pt x="79" y="27"/>
                    </a:cubicBezTo>
                    <a:cubicBezTo>
                      <a:pt x="80" y="27"/>
                      <a:pt x="80" y="25"/>
                      <a:pt x="77" y="25"/>
                    </a:cubicBezTo>
                    <a:cubicBezTo>
                      <a:pt x="54" y="16"/>
                      <a:pt x="24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Oval 53"/>
              <p:cNvSpPr>
                <a:spLocks noChangeArrowheads="1"/>
              </p:cNvSpPr>
              <p:nvPr/>
            </p:nvSpPr>
            <p:spPr bwMode="auto">
              <a:xfrm>
                <a:off x="4475526" y="3824056"/>
                <a:ext cx="44005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Oval 54"/>
              <p:cNvSpPr>
                <a:spLocks noChangeArrowheads="1"/>
              </p:cNvSpPr>
              <p:nvPr/>
            </p:nvSpPr>
            <p:spPr bwMode="auto">
              <a:xfrm>
                <a:off x="4062630" y="4042207"/>
                <a:ext cx="43069" cy="4306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Oval 55"/>
              <p:cNvSpPr>
                <a:spLocks noChangeArrowheads="1"/>
              </p:cNvSpPr>
              <p:nvPr/>
            </p:nvSpPr>
            <p:spPr bwMode="auto">
              <a:xfrm>
                <a:off x="4192772" y="4210735"/>
                <a:ext cx="43069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Oval 56"/>
              <p:cNvSpPr>
                <a:spLocks noChangeArrowheads="1"/>
              </p:cNvSpPr>
              <p:nvPr/>
            </p:nvSpPr>
            <p:spPr bwMode="auto">
              <a:xfrm>
                <a:off x="4874378" y="3725747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Oval 57"/>
              <p:cNvSpPr>
                <a:spLocks noChangeArrowheads="1"/>
              </p:cNvSpPr>
              <p:nvPr/>
            </p:nvSpPr>
            <p:spPr bwMode="auto">
              <a:xfrm>
                <a:off x="4688996" y="3559091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Oval 58"/>
              <p:cNvSpPr>
                <a:spLocks noChangeArrowheads="1"/>
              </p:cNvSpPr>
              <p:nvPr/>
            </p:nvSpPr>
            <p:spPr bwMode="auto">
              <a:xfrm>
                <a:off x="4830373" y="330536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Oval 59"/>
              <p:cNvSpPr>
                <a:spLocks noChangeArrowheads="1"/>
              </p:cNvSpPr>
              <p:nvPr/>
            </p:nvSpPr>
            <p:spPr bwMode="auto">
              <a:xfrm>
                <a:off x="5012946" y="3377454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Oval 60"/>
              <p:cNvSpPr>
                <a:spLocks noChangeArrowheads="1"/>
              </p:cNvSpPr>
              <p:nvPr/>
            </p:nvSpPr>
            <p:spPr bwMode="auto">
              <a:xfrm>
                <a:off x="5038226" y="3033843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Oval 61"/>
              <p:cNvSpPr>
                <a:spLocks noChangeArrowheads="1"/>
              </p:cNvSpPr>
              <p:nvPr/>
            </p:nvSpPr>
            <p:spPr bwMode="auto">
              <a:xfrm>
                <a:off x="4860334" y="3015118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Oval 62"/>
              <p:cNvSpPr>
                <a:spLocks noChangeArrowheads="1"/>
              </p:cNvSpPr>
              <p:nvPr/>
            </p:nvSpPr>
            <p:spPr bwMode="auto">
              <a:xfrm>
                <a:off x="4833182" y="2727683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Oval 63"/>
              <p:cNvSpPr>
                <a:spLocks noChangeArrowheads="1"/>
              </p:cNvSpPr>
              <p:nvPr/>
            </p:nvSpPr>
            <p:spPr bwMode="auto">
              <a:xfrm>
                <a:off x="4799476" y="2711766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Oval 64"/>
              <p:cNvSpPr>
                <a:spLocks noChangeArrowheads="1"/>
              </p:cNvSpPr>
              <p:nvPr/>
            </p:nvSpPr>
            <p:spPr bwMode="auto">
              <a:xfrm>
                <a:off x="4993285" y="2718320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Oval 65"/>
              <p:cNvSpPr>
                <a:spLocks noChangeArrowheads="1"/>
              </p:cNvSpPr>
              <p:nvPr/>
            </p:nvSpPr>
            <p:spPr bwMode="auto">
              <a:xfrm>
                <a:off x="4975495" y="2748281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Oval 66"/>
              <p:cNvSpPr>
                <a:spLocks noChangeArrowheads="1"/>
              </p:cNvSpPr>
              <p:nvPr/>
            </p:nvSpPr>
            <p:spPr bwMode="auto">
              <a:xfrm>
                <a:off x="4722702" y="2501105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Oval 67"/>
              <p:cNvSpPr>
                <a:spLocks noChangeArrowheads="1"/>
              </p:cNvSpPr>
              <p:nvPr/>
            </p:nvSpPr>
            <p:spPr bwMode="auto">
              <a:xfrm>
                <a:off x="4866888" y="2471144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Oval 68"/>
              <p:cNvSpPr>
                <a:spLocks noChangeArrowheads="1"/>
              </p:cNvSpPr>
              <p:nvPr/>
            </p:nvSpPr>
            <p:spPr bwMode="auto">
              <a:xfrm>
                <a:off x="4869697" y="2429012"/>
                <a:ext cx="29024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Oval 69"/>
              <p:cNvSpPr>
                <a:spLocks noChangeArrowheads="1"/>
              </p:cNvSpPr>
              <p:nvPr/>
            </p:nvSpPr>
            <p:spPr bwMode="auto">
              <a:xfrm>
                <a:off x="4732065" y="227827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Oval 70"/>
              <p:cNvSpPr>
                <a:spLocks noChangeArrowheads="1"/>
              </p:cNvSpPr>
              <p:nvPr/>
            </p:nvSpPr>
            <p:spPr bwMode="auto">
              <a:xfrm>
                <a:off x="4553237" y="2095700"/>
                <a:ext cx="28088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Oval 71"/>
              <p:cNvSpPr>
                <a:spLocks noChangeArrowheads="1"/>
              </p:cNvSpPr>
              <p:nvPr/>
            </p:nvSpPr>
            <p:spPr bwMode="auto">
              <a:xfrm>
                <a:off x="4380963" y="1997392"/>
                <a:ext cx="28088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Oval 72"/>
              <p:cNvSpPr>
                <a:spLocks noChangeArrowheads="1"/>
              </p:cNvSpPr>
              <p:nvPr/>
            </p:nvSpPr>
            <p:spPr bwMode="auto">
              <a:xfrm>
                <a:off x="4209625" y="1927171"/>
                <a:ext cx="27152" cy="2527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Oval 73"/>
              <p:cNvSpPr>
                <a:spLocks noChangeArrowheads="1"/>
              </p:cNvSpPr>
              <p:nvPr/>
            </p:nvSpPr>
            <p:spPr bwMode="auto">
              <a:xfrm>
                <a:off x="4197453" y="2008627"/>
                <a:ext cx="27152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Oval 74"/>
              <p:cNvSpPr>
                <a:spLocks noChangeArrowheads="1"/>
              </p:cNvSpPr>
              <p:nvPr/>
            </p:nvSpPr>
            <p:spPr bwMode="auto">
              <a:xfrm>
                <a:off x="4233968" y="2064803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Oval 75"/>
              <p:cNvSpPr>
                <a:spLocks noChangeArrowheads="1"/>
              </p:cNvSpPr>
              <p:nvPr/>
            </p:nvSpPr>
            <p:spPr bwMode="auto">
              <a:xfrm>
                <a:off x="4445565" y="217528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Oval 76"/>
              <p:cNvSpPr>
                <a:spLocks noChangeArrowheads="1"/>
              </p:cNvSpPr>
              <p:nvPr/>
            </p:nvSpPr>
            <p:spPr bwMode="auto">
              <a:xfrm>
                <a:off x="4400624" y="2177155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Oval 77"/>
              <p:cNvSpPr>
                <a:spLocks noChangeArrowheads="1"/>
              </p:cNvSpPr>
              <p:nvPr/>
            </p:nvSpPr>
            <p:spPr bwMode="auto">
              <a:xfrm>
                <a:off x="4612222" y="234100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Oval 78"/>
              <p:cNvSpPr>
                <a:spLocks noChangeArrowheads="1"/>
              </p:cNvSpPr>
              <p:nvPr/>
            </p:nvSpPr>
            <p:spPr bwMode="auto">
              <a:xfrm>
                <a:off x="4837863" y="298141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Oval 79"/>
              <p:cNvSpPr>
                <a:spLocks noChangeArrowheads="1"/>
              </p:cNvSpPr>
              <p:nvPr/>
            </p:nvSpPr>
            <p:spPr bwMode="auto">
              <a:xfrm>
                <a:off x="4706785" y="3599351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Oval 80"/>
              <p:cNvSpPr>
                <a:spLocks noChangeArrowheads="1"/>
              </p:cNvSpPr>
              <p:nvPr/>
            </p:nvSpPr>
            <p:spPr bwMode="auto">
              <a:xfrm>
                <a:off x="4475526" y="3875550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Oval 81"/>
              <p:cNvSpPr>
                <a:spLocks noChangeArrowheads="1"/>
              </p:cNvSpPr>
              <p:nvPr/>
            </p:nvSpPr>
            <p:spPr bwMode="auto">
              <a:xfrm>
                <a:off x="4086973" y="4103064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Oval 82"/>
              <p:cNvSpPr>
                <a:spLocks noChangeArrowheads="1"/>
              </p:cNvSpPr>
              <p:nvPr/>
            </p:nvSpPr>
            <p:spPr bwMode="auto">
              <a:xfrm>
                <a:off x="4011135" y="4020672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Oval 83"/>
              <p:cNvSpPr>
                <a:spLocks noChangeArrowheads="1"/>
              </p:cNvSpPr>
              <p:nvPr/>
            </p:nvSpPr>
            <p:spPr bwMode="auto">
              <a:xfrm>
                <a:off x="4147831" y="4267848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Oval 84"/>
              <p:cNvSpPr>
                <a:spLocks noChangeArrowheads="1"/>
              </p:cNvSpPr>
              <p:nvPr/>
            </p:nvSpPr>
            <p:spPr bwMode="auto">
              <a:xfrm>
                <a:off x="4198390" y="4287509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Oval 85"/>
              <p:cNvSpPr>
                <a:spLocks noChangeArrowheads="1"/>
              </p:cNvSpPr>
              <p:nvPr/>
            </p:nvSpPr>
            <p:spPr bwMode="auto">
              <a:xfrm>
                <a:off x="4112253" y="4017864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Oval 86"/>
              <p:cNvSpPr>
                <a:spLocks noChangeArrowheads="1"/>
              </p:cNvSpPr>
              <p:nvPr/>
            </p:nvSpPr>
            <p:spPr bwMode="auto">
              <a:xfrm>
                <a:off x="4062630" y="3992584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Oval 87"/>
              <p:cNvSpPr>
                <a:spLocks noChangeArrowheads="1"/>
              </p:cNvSpPr>
              <p:nvPr/>
            </p:nvSpPr>
            <p:spPr bwMode="auto">
              <a:xfrm>
                <a:off x="4125361" y="4064677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Oval 88"/>
              <p:cNvSpPr>
                <a:spLocks noChangeArrowheads="1"/>
              </p:cNvSpPr>
              <p:nvPr/>
            </p:nvSpPr>
            <p:spPr bwMode="auto">
              <a:xfrm>
                <a:off x="4248012" y="4292191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Oval 89"/>
              <p:cNvSpPr>
                <a:spLocks noChangeArrowheads="1"/>
              </p:cNvSpPr>
              <p:nvPr/>
            </p:nvSpPr>
            <p:spPr bwMode="auto">
              <a:xfrm>
                <a:off x="4236777" y="4245377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Oval 90"/>
              <p:cNvSpPr>
                <a:spLocks noChangeArrowheads="1"/>
              </p:cNvSpPr>
              <p:nvPr/>
            </p:nvSpPr>
            <p:spPr bwMode="auto">
              <a:xfrm>
                <a:off x="4436203" y="385401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Oval 91"/>
              <p:cNvSpPr>
                <a:spLocks noChangeArrowheads="1"/>
              </p:cNvSpPr>
              <p:nvPr/>
            </p:nvSpPr>
            <p:spPr bwMode="auto">
              <a:xfrm>
                <a:off x="4017689" y="407591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Oval 92"/>
              <p:cNvSpPr>
                <a:spLocks noChangeArrowheads="1"/>
              </p:cNvSpPr>
              <p:nvPr/>
            </p:nvSpPr>
            <p:spPr bwMode="auto">
              <a:xfrm>
                <a:off x="4573835" y="400475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Oval 93"/>
              <p:cNvSpPr>
                <a:spLocks noChangeArrowheads="1"/>
              </p:cNvSpPr>
              <p:nvPr/>
            </p:nvSpPr>
            <p:spPr bwMode="auto">
              <a:xfrm>
                <a:off x="4628138" y="4000074"/>
                <a:ext cx="43069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566" name="组合 565"/>
            <p:cNvGrpSpPr/>
            <p:nvPr/>
          </p:nvGrpSpPr>
          <p:grpSpPr>
            <a:xfrm>
              <a:off x="1651907" y="2808851"/>
              <a:ext cx="759357" cy="1404809"/>
              <a:chOff x="2408238" y="1781113"/>
              <a:chExt cx="1404408" cy="2598151"/>
            </a:xfrm>
            <a:grpFill/>
          </p:grpSpPr>
          <p:sp>
            <p:nvSpPr>
              <p:cNvPr id="567" name="Freeform 94"/>
              <p:cNvSpPr/>
              <p:nvPr/>
            </p:nvSpPr>
            <p:spPr bwMode="auto">
              <a:xfrm>
                <a:off x="2661031" y="1976794"/>
                <a:ext cx="1065477" cy="2246113"/>
              </a:xfrm>
              <a:custGeom>
                <a:avLst/>
                <a:gdLst>
                  <a:gd name="T0" fmla="*/ 192 w 665"/>
                  <a:gd name="T1" fmla="*/ 194 h 1400"/>
                  <a:gd name="T2" fmla="*/ 0 w 665"/>
                  <a:gd name="T3" fmla="*/ 684 h 1400"/>
                  <a:gd name="T4" fmla="*/ 259 w 665"/>
                  <a:gd name="T5" fmla="*/ 1238 h 1400"/>
                  <a:gd name="T6" fmla="*/ 611 w 665"/>
                  <a:gd name="T7" fmla="*/ 1397 h 1400"/>
                  <a:gd name="T8" fmla="*/ 665 w 665"/>
                  <a:gd name="T9" fmla="*/ 1398 h 1400"/>
                  <a:gd name="T10" fmla="*/ 445 w 665"/>
                  <a:gd name="T11" fmla="*/ 1312 h 1400"/>
                  <a:gd name="T12" fmla="*/ 289 w 665"/>
                  <a:gd name="T13" fmla="*/ 1209 h 1400"/>
                  <a:gd name="T14" fmla="*/ 32 w 665"/>
                  <a:gd name="T15" fmla="*/ 672 h 1400"/>
                  <a:gd name="T16" fmla="*/ 214 w 665"/>
                  <a:gd name="T17" fmla="*/ 205 h 1400"/>
                  <a:gd name="T18" fmla="*/ 520 w 665"/>
                  <a:gd name="T19" fmla="*/ 0 h 1400"/>
                  <a:gd name="T20" fmla="*/ 192 w 665"/>
                  <a:gd name="T21" fmla="*/ 194 h 1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5" h="1400">
                    <a:moveTo>
                      <a:pt x="192" y="194"/>
                    </a:moveTo>
                    <a:cubicBezTo>
                      <a:pt x="73" y="323"/>
                      <a:pt x="0" y="495"/>
                      <a:pt x="0" y="684"/>
                    </a:cubicBezTo>
                    <a:cubicBezTo>
                      <a:pt x="0" y="906"/>
                      <a:pt x="101" y="1105"/>
                      <a:pt x="259" y="1238"/>
                    </a:cubicBezTo>
                    <a:cubicBezTo>
                      <a:pt x="358" y="1320"/>
                      <a:pt x="478" y="1377"/>
                      <a:pt x="611" y="1397"/>
                    </a:cubicBezTo>
                    <a:cubicBezTo>
                      <a:pt x="641" y="1400"/>
                      <a:pt x="660" y="1400"/>
                      <a:pt x="665" y="1398"/>
                    </a:cubicBezTo>
                    <a:cubicBezTo>
                      <a:pt x="575" y="1373"/>
                      <a:pt x="507" y="1346"/>
                      <a:pt x="445" y="1312"/>
                    </a:cubicBezTo>
                    <a:cubicBezTo>
                      <a:pt x="390" y="1282"/>
                      <a:pt x="337" y="1247"/>
                      <a:pt x="289" y="1209"/>
                    </a:cubicBezTo>
                    <a:cubicBezTo>
                      <a:pt x="133" y="1082"/>
                      <a:pt x="32" y="889"/>
                      <a:pt x="32" y="672"/>
                    </a:cubicBezTo>
                    <a:cubicBezTo>
                      <a:pt x="32" y="492"/>
                      <a:pt x="101" y="328"/>
                      <a:pt x="214" y="205"/>
                    </a:cubicBezTo>
                    <a:cubicBezTo>
                      <a:pt x="301" y="110"/>
                      <a:pt x="400" y="45"/>
                      <a:pt x="520" y="0"/>
                    </a:cubicBezTo>
                    <a:cubicBezTo>
                      <a:pt x="394" y="20"/>
                      <a:pt x="277" y="101"/>
                      <a:pt x="192" y="1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95"/>
              <p:cNvSpPr/>
              <p:nvPr/>
            </p:nvSpPr>
            <p:spPr bwMode="auto">
              <a:xfrm>
                <a:off x="3127295" y="3588115"/>
                <a:ext cx="374509" cy="463454"/>
              </a:xfrm>
              <a:custGeom>
                <a:avLst/>
                <a:gdLst>
                  <a:gd name="T0" fmla="*/ 82 w 234"/>
                  <a:gd name="T1" fmla="*/ 122 h 289"/>
                  <a:gd name="T2" fmla="*/ 152 w 234"/>
                  <a:gd name="T3" fmla="*/ 287 h 289"/>
                  <a:gd name="T4" fmla="*/ 68 w 234"/>
                  <a:gd name="T5" fmla="*/ 0 h 289"/>
                  <a:gd name="T6" fmla="*/ 178 w 234"/>
                  <a:gd name="T7" fmla="*/ 264 h 289"/>
                  <a:gd name="T8" fmla="*/ 174 w 234"/>
                  <a:gd name="T9" fmla="*/ 273 h 289"/>
                  <a:gd name="T10" fmla="*/ 82 w 234"/>
                  <a:gd name="T11" fmla="*/ 122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289">
                    <a:moveTo>
                      <a:pt x="82" y="122"/>
                    </a:moveTo>
                    <a:cubicBezTo>
                      <a:pt x="86" y="200"/>
                      <a:pt x="156" y="289"/>
                      <a:pt x="152" y="287"/>
                    </a:cubicBezTo>
                    <a:cubicBezTo>
                      <a:pt x="46" y="214"/>
                      <a:pt x="0" y="84"/>
                      <a:pt x="68" y="0"/>
                    </a:cubicBezTo>
                    <a:cubicBezTo>
                      <a:pt x="129" y="134"/>
                      <a:pt x="234" y="140"/>
                      <a:pt x="178" y="264"/>
                    </a:cubicBezTo>
                    <a:cubicBezTo>
                      <a:pt x="177" y="267"/>
                      <a:pt x="175" y="270"/>
                      <a:pt x="174" y="273"/>
                    </a:cubicBezTo>
                    <a:cubicBezTo>
                      <a:pt x="171" y="279"/>
                      <a:pt x="116" y="203"/>
                      <a:pt x="82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96"/>
              <p:cNvSpPr/>
              <p:nvPr/>
            </p:nvSpPr>
            <p:spPr bwMode="auto">
              <a:xfrm>
                <a:off x="3338892" y="3972923"/>
                <a:ext cx="115161" cy="182573"/>
              </a:xfrm>
              <a:custGeom>
                <a:avLst/>
                <a:gdLst>
                  <a:gd name="T0" fmla="*/ 0 w 72"/>
                  <a:gd name="T1" fmla="*/ 0 h 114"/>
                  <a:gd name="T2" fmla="*/ 52 w 72"/>
                  <a:gd name="T3" fmla="*/ 68 h 114"/>
                  <a:gd name="T4" fmla="*/ 55 w 72"/>
                  <a:gd name="T5" fmla="*/ 23 h 114"/>
                  <a:gd name="T6" fmla="*/ 72 w 72"/>
                  <a:gd name="T7" fmla="*/ 113 h 114"/>
                  <a:gd name="T8" fmla="*/ 67 w 72"/>
                  <a:gd name="T9" fmla="*/ 111 h 114"/>
                  <a:gd name="T10" fmla="*/ 0 w 7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2" h="114">
                    <a:moveTo>
                      <a:pt x="0" y="0"/>
                    </a:moveTo>
                    <a:cubicBezTo>
                      <a:pt x="17" y="23"/>
                      <a:pt x="35" y="47"/>
                      <a:pt x="52" y="68"/>
                    </a:cubicBezTo>
                    <a:cubicBezTo>
                      <a:pt x="51" y="56"/>
                      <a:pt x="47" y="39"/>
                      <a:pt x="55" y="23"/>
                    </a:cubicBezTo>
                    <a:cubicBezTo>
                      <a:pt x="54" y="54"/>
                      <a:pt x="66" y="83"/>
                      <a:pt x="72" y="113"/>
                    </a:cubicBezTo>
                    <a:cubicBezTo>
                      <a:pt x="72" y="114"/>
                      <a:pt x="69" y="114"/>
                      <a:pt x="67" y="111"/>
                    </a:cubicBezTo>
                    <a:cubicBezTo>
                      <a:pt x="46" y="78"/>
                      <a:pt x="19" y="3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97"/>
              <p:cNvSpPr/>
              <p:nvPr/>
            </p:nvSpPr>
            <p:spPr bwMode="auto">
              <a:xfrm>
                <a:off x="2790237" y="4019736"/>
                <a:ext cx="535547" cy="359528"/>
              </a:xfrm>
              <a:custGeom>
                <a:avLst/>
                <a:gdLst>
                  <a:gd name="T0" fmla="*/ 133 w 334"/>
                  <a:gd name="T1" fmla="*/ 73 h 224"/>
                  <a:gd name="T2" fmla="*/ 331 w 334"/>
                  <a:gd name="T3" fmla="*/ 82 h 224"/>
                  <a:gd name="T4" fmla="*/ 0 w 334"/>
                  <a:gd name="T5" fmla="*/ 105 h 224"/>
                  <a:gd name="T6" fmla="*/ 317 w 334"/>
                  <a:gd name="T7" fmla="*/ 118 h 224"/>
                  <a:gd name="T8" fmla="*/ 324 w 334"/>
                  <a:gd name="T9" fmla="*/ 110 h 224"/>
                  <a:gd name="T10" fmla="*/ 133 w 334"/>
                  <a:gd name="T11" fmla="*/ 7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4" h="224">
                    <a:moveTo>
                      <a:pt x="133" y="73"/>
                    </a:moveTo>
                    <a:cubicBezTo>
                      <a:pt x="215" y="47"/>
                      <a:pt x="334" y="85"/>
                      <a:pt x="331" y="82"/>
                    </a:cubicBezTo>
                    <a:cubicBezTo>
                      <a:pt x="214" y="0"/>
                      <a:pt x="61" y="2"/>
                      <a:pt x="0" y="105"/>
                    </a:cubicBezTo>
                    <a:cubicBezTo>
                      <a:pt x="163" y="117"/>
                      <a:pt x="209" y="224"/>
                      <a:pt x="317" y="118"/>
                    </a:cubicBezTo>
                    <a:cubicBezTo>
                      <a:pt x="319" y="115"/>
                      <a:pt x="322" y="113"/>
                      <a:pt x="324" y="110"/>
                    </a:cubicBezTo>
                    <a:cubicBezTo>
                      <a:pt x="330" y="104"/>
                      <a:pt x="230" y="76"/>
                      <a:pt x="13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98"/>
              <p:cNvSpPr/>
              <p:nvPr/>
            </p:nvSpPr>
            <p:spPr bwMode="auto">
              <a:xfrm>
                <a:off x="3229348" y="4146133"/>
                <a:ext cx="234068" cy="76774"/>
              </a:xfrm>
              <a:custGeom>
                <a:avLst/>
                <a:gdLst>
                  <a:gd name="T0" fmla="*/ 0 w 146"/>
                  <a:gd name="T1" fmla="*/ 0 h 48"/>
                  <a:gd name="T2" fmla="*/ 90 w 146"/>
                  <a:gd name="T3" fmla="*/ 28 h 48"/>
                  <a:gd name="T4" fmla="*/ 45 w 146"/>
                  <a:gd name="T5" fmla="*/ 48 h 48"/>
                  <a:gd name="T6" fmla="*/ 145 w 146"/>
                  <a:gd name="T7" fmla="*/ 32 h 48"/>
                  <a:gd name="T8" fmla="*/ 142 w 146"/>
                  <a:gd name="T9" fmla="*/ 27 h 48"/>
                  <a:gd name="T10" fmla="*/ 0 w 146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6" h="48">
                    <a:moveTo>
                      <a:pt x="0" y="0"/>
                    </a:moveTo>
                    <a:cubicBezTo>
                      <a:pt x="30" y="9"/>
                      <a:pt x="63" y="18"/>
                      <a:pt x="90" y="28"/>
                    </a:cubicBezTo>
                    <a:cubicBezTo>
                      <a:pt x="78" y="31"/>
                      <a:pt x="59" y="34"/>
                      <a:pt x="45" y="48"/>
                    </a:cubicBezTo>
                    <a:cubicBezTo>
                      <a:pt x="77" y="36"/>
                      <a:pt x="112" y="37"/>
                      <a:pt x="145" y="32"/>
                    </a:cubicBezTo>
                    <a:cubicBezTo>
                      <a:pt x="146" y="30"/>
                      <a:pt x="146" y="28"/>
                      <a:pt x="142" y="27"/>
                    </a:cubicBezTo>
                    <a:cubicBezTo>
                      <a:pt x="98" y="17"/>
                      <a:pt x="43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99"/>
              <p:cNvSpPr/>
              <p:nvPr/>
            </p:nvSpPr>
            <p:spPr bwMode="auto">
              <a:xfrm>
                <a:off x="3411921" y="4103064"/>
                <a:ext cx="380126" cy="175083"/>
              </a:xfrm>
              <a:custGeom>
                <a:avLst/>
                <a:gdLst>
                  <a:gd name="T0" fmla="*/ 0 w 237"/>
                  <a:gd name="T1" fmla="*/ 109 h 109"/>
                  <a:gd name="T2" fmla="*/ 155 w 237"/>
                  <a:gd name="T3" fmla="*/ 66 h 109"/>
                  <a:gd name="T4" fmla="*/ 93 w 237"/>
                  <a:gd name="T5" fmla="*/ 0 h 109"/>
                  <a:gd name="T6" fmla="*/ 235 w 237"/>
                  <a:gd name="T7" fmla="*/ 72 h 109"/>
                  <a:gd name="T8" fmla="*/ 229 w 237"/>
                  <a:gd name="T9" fmla="*/ 79 h 109"/>
                  <a:gd name="T10" fmla="*/ 0 w 237"/>
                  <a:gd name="T11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7" h="109">
                    <a:moveTo>
                      <a:pt x="0" y="109"/>
                    </a:moveTo>
                    <a:cubicBezTo>
                      <a:pt x="52" y="71"/>
                      <a:pt x="109" y="67"/>
                      <a:pt x="155" y="66"/>
                    </a:cubicBezTo>
                    <a:cubicBezTo>
                      <a:pt x="128" y="50"/>
                      <a:pt x="110" y="32"/>
                      <a:pt x="93" y="0"/>
                    </a:cubicBezTo>
                    <a:cubicBezTo>
                      <a:pt x="142" y="54"/>
                      <a:pt x="185" y="56"/>
                      <a:pt x="235" y="72"/>
                    </a:cubicBezTo>
                    <a:cubicBezTo>
                      <a:pt x="237" y="75"/>
                      <a:pt x="235" y="78"/>
                      <a:pt x="229" y="79"/>
                    </a:cubicBezTo>
                    <a:cubicBezTo>
                      <a:pt x="160" y="83"/>
                      <a:pt x="79" y="83"/>
                      <a:pt x="0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100"/>
              <p:cNvSpPr/>
              <p:nvPr/>
            </p:nvSpPr>
            <p:spPr bwMode="auto">
              <a:xfrm>
                <a:off x="2938168" y="3393371"/>
                <a:ext cx="301480" cy="442856"/>
              </a:xfrm>
              <a:custGeom>
                <a:avLst/>
                <a:gdLst>
                  <a:gd name="T0" fmla="*/ 61 w 188"/>
                  <a:gd name="T1" fmla="*/ 111 h 276"/>
                  <a:gd name="T2" fmla="*/ 75 w 188"/>
                  <a:gd name="T3" fmla="*/ 273 h 276"/>
                  <a:gd name="T4" fmla="*/ 83 w 188"/>
                  <a:gd name="T5" fmla="*/ 0 h 276"/>
                  <a:gd name="T6" fmla="*/ 104 w 188"/>
                  <a:gd name="T7" fmla="*/ 260 h 276"/>
                  <a:gd name="T8" fmla="*/ 98 w 188"/>
                  <a:gd name="T9" fmla="*/ 267 h 276"/>
                  <a:gd name="T10" fmla="*/ 61 w 188"/>
                  <a:gd name="T11" fmla="*/ 111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276">
                    <a:moveTo>
                      <a:pt x="61" y="111"/>
                    </a:moveTo>
                    <a:cubicBezTo>
                      <a:pt x="42" y="179"/>
                      <a:pt x="77" y="276"/>
                      <a:pt x="75" y="273"/>
                    </a:cubicBezTo>
                    <a:cubicBezTo>
                      <a:pt x="4" y="180"/>
                      <a:pt x="0" y="54"/>
                      <a:pt x="83" y="0"/>
                    </a:cubicBezTo>
                    <a:cubicBezTo>
                      <a:pt x="98" y="134"/>
                      <a:pt x="188" y="169"/>
                      <a:pt x="104" y="260"/>
                    </a:cubicBezTo>
                    <a:cubicBezTo>
                      <a:pt x="102" y="263"/>
                      <a:pt x="100" y="265"/>
                      <a:pt x="98" y="267"/>
                    </a:cubicBezTo>
                    <a:cubicBezTo>
                      <a:pt x="93" y="272"/>
                      <a:pt x="67" y="191"/>
                      <a:pt x="61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101"/>
              <p:cNvSpPr/>
              <p:nvPr/>
            </p:nvSpPr>
            <p:spPr bwMode="auto">
              <a:xfrm>
                <a:off x="3051457" y="3756644"/>
                <a:ext cx="65539" cy="191935"/>
              </a:xfrm>
              <a:custGeom>
                <a:avLst/>
                <a:gdLst>
                  <a:gd name="T0" fmla="*/ 0 w 41"/>
                  <a:gd name="T1" fmla="*/ 0 h 120"/>
                  <a:gd name="T2" fmla="*/ 26 w 41"/>
                  <a:gd name="T3" fmla="*/ 74 h 120"/>
                  <a:gd name="T4" fmla="*/ 41 w 41"/>
                  <a:gd name="T5" fmla="*/ 36 h 120"/>
                  <a:gd name="T6" fmla="*/ 31 w 41"/>
                  <a:gd name="T7" fmla="*/ 119 h 120"/>
                  <a:gd name="T8" fmla="*/ 27 w 41"/>
                  <a:gd name="T9" fmla="*/ 116 h 120"/>
                  <a:gd name="T10" fmla="*/ 0 w 41"/>
                  <a:gd name="T11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20">
                    <a:moveTo>
                      <a:pt x="0" y="0"/>
                    </a:moveTo>
                    <a:cubicBezTo>
                      <a:pt x="9" y="25"/>
                      <a:pt x="17" y="52"/>
                      <a:pt x="26" y="74"/>
                    </a:cubicBezTo>
                    <a:cubicBezTo>
                      <a:pt x="28" y="64"/>
                      <a:pt x="30" y="48"/>
                      <a:pt x="41" y="36"/>
                    </a:cubicBezTo>
                    <a:cubicBezTo>
                      <a:pt x="32" y="63"/>
                      <a:pt x="34" y="91"/>
                      <a:pt x="31" y="119"/>
                    </a:cubicBezTo>
                    <a:cubicBezTo>
                      <a:pt x="30" y="120"/>
                      <a:pt x="28" y="120"/>
                      <a:pt x="27" y="116"/>
                    </a:cubicBezTo>
                    <a:cubicBezTo>
                      <a:pt x="17" y="81"/>
                      <a:pt x="7" y="3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102"/>
              <p:cNvSpPr/>
              <p:nvPr/>
            </p:nvSpPr>
            <p:spPr bwMode="auto">
              <a:xfrm>
                <a:off x="2573958" y="3722938"/>
                <a:ext cx="456901" cy="357655"/>
              </a:xfrm>
              <a:custGeom>
                <a:avLst/>
                <a:gdLst>
                  <a:gd name="T0" fmla="*/ 119 w 285"/>
                  <a:gd name="T1" fmla="*/ 78 h 223"/>
                  <a:gd name="T2" fmla="*/ 283 w 285"/>
                  <a:gd name="T3" fmla="*/ 134 h 223"/>
                  <a:gd name="T4" fmla="*/ 0 w 285"/>
                  <a:gd name="T5" fmla="*/ 71 h 223"/>
                  <a:gd name="T6" fmla="*/ 262 w 285"/>
                  <a:gd name="T7" fmla="*/ 161 h 223"/>
                  <a:gd name="T8" fmla="*/ 270 w 285"/>
                  <a:gd name="T9" fmla="*/ 156 h 223"/>
                  <a:gd name="T10" fmla="*/ 119 w 285"/>
                  <a:gd name="T11" fmla="*/ 78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3">
                    <a:moveTo>
                      <a:pt x="119" y="78"/>
                    </a:moveTo>
                    <a:cubicBezTo>
                      <a:pt x="195" y="76"/>
                      <a:pt x="285" y="137"/>
                      <a:pt x="283" y="134"/>
                    </a:cubicBezTo>
                    <a:cubicBezTo>
                      <a:pt x="205" y="36"/>
                      <a:pt x="77" y="0"/>
                      <a:pt x="0" y="71"/>
                    </a:cubicBezTo>
                    <a:cubicBezTo>
                      <a:pt x="134" y="122"/>
                      <a:pt x="146" y="223"/>
                      <a:pt x="262" y="161"/>
                    </a:cubicBezTo>
                    <a:cubicBezTo>
                      <a:pt x="265" y="159"/>
                      <a:pt x="268" y="158"/>
                      <a:pt x="270" y="156"/>
                    </a:cubicBezTo>
                    <a:cubicBezTo>
                      <a:pt x="277" y="153"/>
                      <a:pt x="200" y="105"/>
                      <a:pt x="119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103"/>
              <p:cNvSpPr/>
              <p:nvPr/>
            </p:nvSpPr>
            <p:spPr bwMode="auto">
              <a:xfrm>
                <a:off x="2952212" y="3912065"/>
                <a:ext cx="184446" cy="99245"/>
              </a:xfrm>
              <a:custGeom>
                <a:avLst/>
                <a:gdLst>
                  <a:gd name="T0" fmla="*/ 0 w 115"/>
                  <a:gd name="T1" fmla="*/ 0 h 62"/>
                  <a:gd name="T2" fmla="*/ 69 w 115"/>
                  <a:gd name="T3" fmla="*/ 46 h 62"/>
                  <a:gd name="T4" fmla="*/ 26 w 115"/>
                  <a:gd name="T5" fmla="*/ 51 h 62"/>
                  <a:gd name="T6" fmla="*/ 114 w 115"/>
                  <a:gd name="T7" fmla="*/ 62 h 62"/>
                  <a:gd name="T8" fmla="*/ 112 w 115"/>
                  <a:gd name="T9" fmla="*/ 58 h 62"/>
                  <a:gd name="T10" fmla="*/ 0 w 115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5" h="62">
                    <a:moveTo>
                      <a:pt x="0" y="0"/>
                    </a:moveTo>
                    <a:cubicBezTo>
                      <a:pt x="23" y="15"/>
                      <a:pt x="48" y="30"/>
                      <a:pt x="69" y="46"/>
                    </a:cubicBezTo>
                    <a:cubicBezTo>
                      <a:pt x="58" y="45"/>
                      <a:pt x="41" y="43"/>
                      <a:pt x="26" y="51"/>
                    </a:cubicBezTo>
                    <a:cubicBezTo>
                      <a:pt x="56" y="49"/>
                      <a:pt x="84" y="59"/>
                      <a:pt x="114" y="62"/>
                    </a:cubicBezTo>
                    <a:cubicBezTo>
                      <a:pt x="115" y="62"/>
                      <a:pt x="115" y="59"/>
                      <a:pt x="112" y="58"/>
                    </a:cubicBezTo>
                    <a:cubicBezTo>
                      <a:pt x="78" y="39"/>
                      <a:pt x="34" y="1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104"/>
              <p:cNvSpPr/>
              <p:nvPr/>
            </p:nvSpPr>
            <p:spPr bwMode="auto">
              <a:xfrm>
                <a:off x="2801472" y="3152749"/>
                <a:ext cx="264965" cy="390425"/>
              </a:xfrm>
              <a:custGeom>
                <a:avLst/>
                <a:gdLst>
                  <a:gd name="T0" fmla="*/ 68 w 165"/>
                  <a:gd name="T1" fmla="*/ 93 h 243"/>
                  <a:gd name="T2" fmla="*/ 40 w 165"/>
                  <a:gd name="T3" fmla="*/ 240 h 243"/>
                  <a:gd name="T4" fmla="*/ 115 w 165"/>
                  <a:gd name="T5" fmla="*/ 0 h 243"/>
                  <a:gd name="T6" fmla="*/ 68 w 165"/>
                  <a:gd name="T7" fmla="*/ 236 h 243"/>
                  <a:gd name="T8" fmla="*/ 61 w 165"/>
                  <a:gd name="T9" fmla="*/ 240 h 243"/>
                  <a:gd name="T10" fmla="*/ 68 w 165"/>
                  <a:gd name="T11" fmla="*/ 9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5" h="243">
                    <a:moveTo>
                      <a:pt x="68" y="93"/>
                    </a:moveTo>
                    <a:cubicBezTo>
                      <a:pt x="34" y="149"/>
                      <a:pt x="41" y="243"/>
                      <a:pt x="40" y="240"/>
                    </a:cubicBezTo>
                    <a:cubicBezTo>
                      <a:pt x="0" y="139"/>
                      <a:pt x="28" y="27"/>
                      <a:pt x="115" y="0"/>
                    </a:cubicBezTo>
                    <a:cubicBezTo>
                      <a:pt x="95" y="123"/>
                      <a:pt x="165" y="176"/>
                      <a:pt x="68" y="236"/>
                    </a:cubicBezTo>
                    <a:cubicBezTo>
                      <a:pt x="66" y="237"/>
                      <a:pt x="64" y="239"/>
                      <a:pt x="61" y="240"/>
                    </a:cubicBezTo>
                    <a:cubicBezTo>
                      <a:pt x="56" y="243"/>
                      <a:pt x="53" y="165"/>
                      <a:pt x="68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105"/>
              <p:cNvSpPr/>
              <p:nvPr/>
            </p:nvSpPr>
            <p:spPr bwMode="auto">
              <a:xfrm>
                <a:off x="2868884" y="3471081"/>
                <a:ext cx="53367" cy="180700"/>
              </a:xfrm>
              <a:custGeom>
                <a:avLst/>
                <a:gdLst>
                  <a:gd name="T0" fmla="*/ 5 w 33"/>
                  <a:gd name="T1" fmla="*/ 0 h 113"/>
                  <a:gd name="T2" fmla="*/ 10 w 33"/>
                  <a:gd name="T3" fmla="*/ 71 h 113"/>
                  <a:gd name="T4" fmla="*/ 33 w 33"/>
                  <a:gd name="T5" fmla="*/ 42 h 113"/>
                  <a:gd name="T6" fmla="*/ 3 w 33"/>
                  <a:gd name="T7" fmla="*/ 112 h 113"/>
                  <a:gd name="T8" fmla="*/ 0 w 33"/>
                  <a:gd name="T9" fmla="*/ 109 h 113"/>
                  <a:gd name="T10" fmla="*/ 5 w 33"/>
                  <a:gd name="T11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13">
                    <a:moveTo>
                      <a:pt x="5" y="0"/>
                    </a:moveTo>
                    <a:cubicBezTo>
                      <a:pt x="7" y="24"/>
                      <a:pt x="7" y="49"/>
                      <a:pt x="10" y="71"/>
                    </a:cubicBezTo>
                    <a:cubicBezTo>
                      <a:pt x="15" y="63"/>
                      <a:pt x="20" y="49"/>
                      <a:pt x="33" y="42"/>
                    </a:cubicBezTo>
                    <a:cubicBezTo>
                      <a:pt x="18" y="63"/>
                      <a:pt x="13" y="89"/>
                      <a:pt x="3" y="112"/>
                    </a:cubicBezTo>
                    <a:cubicBezTo>
                      <a:pt x="2" y="113"/>
                      <a:pt x="0" y="112"/>
                      <a:pt x="0" y="109"/>
                    </a:cubicBezTo>
                    <a:cubicBezTo>
                      <a:pt x="1" y="75"/>
                      <a:pt x="3" y="32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106"/>
              <p:cNvSpPr/>
              <p:nvPr/>
            </p:nvSpPr>
            <p:spPr bwMode="auto">
              <a:xfrm>
                <a:off x="2411047" y="3353111"/>
                <a:ext cx="398852" cy="385743"/>
              </a:xfrm>
              <a:custGeom>
                <a:avLst/>
                <a:gdLst>
                  <a:gd name="T0" fmla="*/ 113 w 249"/>
                  <a:gd name="T1" fmla="*/ 90 h 240"/>
                  <a:gd name="T2" fmla="*/ 248 w 249"/>
                  <a:gd name="T3" fmla="*/ 206 h 240"/>
                  <a:gd name="T4" fmla="*/ 0 w 249"/>
                  <a:gd name="T5" fmla="*/ 39 h 240"/>
                  <a:gd name="T6" fmla="*/ 218 w 249"/>
                  <a:gd name="T7" fmla="*/ 224 h 240"/>
                  <a:gd name="T8" fmla="*/ 228 w 249"/>
                  <a:gd name="T9" fmla="*/ 223 h 240"/>
                  <a:gd name="T10" fmla="*/ 113 w 249"/>
                  <a:gd name="T11" fmla="*/ 9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9" h="240">
                    <a:moveTo>
                      <a:pt x="113" y="90"/>
                    </a:moveTo>
                    <a:cubicBezTo>
                      <a:pt x="185" y="117"/>
                      <a:pt x="249" y="210"/>
                      <a:pt x="248" y="206"/>
                    </a:cubicBezTo>
                    <a:cubicBezTo>
                      <a:pt x="211" y="83"/>
                      <a:pt x="101" y="0"/>
                      <a:pt x="0" y="39"/>
                    </a:cubicBezTo>
                    <a:cubicBezTo>
                      <a:pt x="110" y="138"/>
                      <a:pt x="84" y="240"/>
                      <a:pt x="218" y="224"/>
                    </a:cubicBezTo>
                    <a:cubicBezTo>
                      <a:pt x="222" y="224"/>
                      <a:pt x="225" y="223"/>
                      <a:pt x="228" y="223"/>
                    </a:cubicBezTo>
                    <a:cubicBezTo>
                      <a:pt x="236" y="221"/>
                      <a:pt x="180" y="147"/>
                      <a:pt x="113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107"/>
              <p:cNvSpPr/>
              <p:nvPr/>
            </p:nvSpPr>
            <p:spPr bwMode="auto">
              <a:xfrm>
                <a:off x="2746232" y="3631184"/>
                <a:ext cx="142313" cy="165720"/>
              </a:xfrm>
              <a:custGeom>
                <a:avLst/>
                <a:gdLst>
                  <a:gd name="T0" fmla="*/ 0 w 89"/>
                  <a:gd name="T1" fmla="*/ 0 h 103"/>
                  <a:gd name="T2" fmla="*/ 49 w 89"/>
                  <a:gd name="T3" fmla="*/ 70 h 103"/>
                  <a:gd name="T4" fmla="*/ 6 w 89"/>
                  <a:gd name="T5" fmla="*/ 59 h 103"/>
                  <a:gd name="T6" fmla="*/ 86 w 89"/>
                  <a:gd name="T7" fmla="*/ 103 h 103"/>
                  <a:gd name="T8" fmla="*/ 86 w 89"/>
                  <a:gd name="T9" fmla="*/ 97 h 103"/>
                  <a:gd name="T10" fmla="*/ 0 w 89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9" h="103">
                    <a:moveTo>
                      <a:pt x="0" y="0"/>
                    </a:moveTo>
                    <a:cubicBezTo>
                      <a:pt x="17" y="23"/>
                      <a:pt x="35" y="47"/>
                      <a:pt x="49" y="70"/>
                    </a:cubicBezTo>
                    <a:cubicBezTo>
                      <a:pt x="39" y="65"/>
                      <a:pt x="23" y="57"/>
                      <a:pt x="6" y="59"/>
                    </a:cubicBezTo>
                    <a:cubicBezTo>
                      <a:pt x="36" y="68"/>
                      <a:pt x="59" y="88"/>
                      <a:pt x="86" y="103"/>
                    </a:cubicBezTo>
                    <a:cubicBezTo>
                      <a:pt x="88" y="102"/>
                      <a:pt x="89" y="100"/>
                      <a:pt x="86" y="97"/>
                    </a:cubicBezTo>
                    <a:cubicBezTo>
                      <a:pt x="61" y="67"/>
                      <a:pt x="27" y="2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108"/>
              <p:cNvSpPr/>
              <p:nvPr/>
            </p:nvSpPr>
            <p:spPr bwMode="auto">
              <a:xfrm>
                <a:off x="2753722" y="2943961"/>
                <a:ext cx="214406" cy="305224"/>
              </a:xfrm>
              <a:custGeom>
                <a:avLst/>
                <a:gdLst>
                  <a:gd name="T0" fmla="*/ 70 w 134"/>
                  <a:gd name="T1" fmla="*/ 66 h 190"/>
                  <a:gd name="T2" fmla="*/ 7 w 134"/>
                  <a:gd name="T3" fmla="*/ 183 h 190"/>
                  <a:gd name="T4" fmla="*/ 134 w 134"/>
                  <a:gd name="T5" fmla="*/ 0 h 190"/>
                  <a:gd name="T6" fmla="*/ 32 w 134"/>
                  <a:gd name="T7" fmla="*/ 187 h 190"/>
                  <a:gd name="T8" fmla="*/ 25 w 134"/>
                  <a:gd name="T9" fmla="*/ 189 h 190"/>
                  <a:gd name="T10" fmla="*/ 70 w 134"/>
                  <a:gd name="T11" fmla="*/ 6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4" h="190">
                    <a:moveTo>
                      <a:pt x="70" y="66"/>
                    </a:moveTo>
                    <a:cubicBezTo>
                      <a:pt x="27" y="104"/>
                      <a:pt x="7" y="186"/>
                      <a:pt x="7" y="183"/>
                    </a:cubicBezTo>
                    <a:cubicBezTo>
                      <a:pt x="0" y="87"/>
                      <a:pt x="54" y="0"/>
                      <a:pt x="134" y="0"/>
                    </a:cubicBezTo>
                    <a:cubicBezTo>
                      <a:pt x="85" y="98"/>
                      <a:pt x="130" y="162"/>
                      <a:pt x="32" y="187"/>
                    </a:cubicBezTo>
                    <a:cubicBezTo>
                      <a:pt x="30" y="188"/>
                      <a:pt x="28" y="188"/>
                      <a:pt x="25" y="189"/>
                    </a:cubicBezTo>
                    <a:cubicBezTo>
                      <a:pt x="20" y="190"/>
                      <a:pt x="39" y="123"/>
                      <a:pt x="70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109"/>
              <p:cNvSpPr/>
              <p:nvPr/>
            </p:nvSpPr>
            <p:spPr bwMode="auto">
              <a:xfrm>
                <a:off x="2739678" y="3183646"/>
                <a:ext cx="73029" cy="152612"/>
              </a:xfrm>
              <a:custGeom>
                <a:avLst/>
                <a:gdLst>
                  <a:gd name="T0" fmla="*/ 34 w 46"/>
                  <a:gd name="T1" fmla="*/ 0 h 95"/>
                  <a:gd name="T2" fmla="*/ 19 w 46"/>
                  <a:gd name="T3" fmla="*/ 62 h 95"/>
                  <a:gd name="T4" fmla="*/ 46 w 46"/>
                  <a:gd name="T5" fmla="*/ 43 h 95"/>
                  <a:gd name="T6" fmla="*/ 2 w 46"/>
                  <a:gd name="T7" fmla="*/ 94 h 95"/>
                  <a:gd name="T8" fmla="*/ 1 w 46"/>
                  <a:gd name="T9" fmla="*/ 91 h 95"/>
                  <a:gd name="T10" fmla="*/ 34 w 46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95">
                    <a:moveTo>
                      <a:pt x="34" y="0"/>
                    </a:moveTo>
                    <a:cubicBezTo>
                      <a:pt x="29" y="21"/>
                      <a:pt x="22" y="42"/>
                      <a:pt x="19" y="62"/>
                    </a:cubicBezTo>
                    <a:cubicBezTo>
                      <a:pt x="25" y="56"/>
                      <a:pt x="33" y="46"/>
                      <a:pt x="46" y="43"/>
                    </a:cubicBezTo>
                    <a:cubicBezTo>
                      <a:pt x="28" y="57"/>
                      <a:pt x="17" y="77"/>
                      <a:pt x="2" y="94"/>
                    </a:cubicBezTo>
                    <a:cubicBezTo>
                      <a:pt x="1" y="95"/>
                      <a:pt x="0" y="94"/>
                      <a:pt x="1" y="91"/>
                    </a:cubicBezTo>
                    <a:cubicBezTo>
                      <a:pt x="10" y="63"/>
                      <a:pt x="23" y="27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110"/>
              <p:cNvSpPr/>
              <p:nvPr/>
            </p:nvSpPr>
            <p:spPr bwMode="auto">
              <a:xfrm>
                <a:off x="2408238" y="3019799"/>
                <a:ext cx="275264" cy="355783"/>
              </a:xfrm>
              <a:custGeom>
                <a:avLst/>
                <a:gdLst>
                  <a:gd name="T0" fmla="*/ 84 w 172"/>
                  <a:gd name="T1" fmla="*/ 80 h 222"/>
                  <a:gd name="T2" fmla="*/ 172 w 172"/>
                  <a:gd name="T3" fmla="*/ 212 h 222"/>
                  <a:gd name="T4" fmla="*/ 0 w 172"/>
                  <a:gd name="T5" fmla="*/ 10 h 222"/>
                  <a:gd name="T6" fmla="*/ 142 w 172"/>
                  <a:gd name="T7" fmla="*/ 220 h 222"/>
                  <a:gd name="T8" fmla="*/ 151 w 172"/>
                  <a:gd name="T9" fmla="*/ 222 h 222"/>
                  <a:gd name="T10" fmla="*/ 84 w 172"/>
                  <a:gd name="T11" fmla="*/ 8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2" h="222">
                    <a:moveTo>
                      <a:pt x="84" y="80"/>
                    </a:moveTo>
                    <a:cubicBezTo>
                      <a:pt x="140" y="121"/>
                      <a:pt x="172" y="216"/>
                      <a:pt x="172" y="212"/>
                    </a:cubicBezTo>
                    <a:cubicBezTo>
                      <a:pt x="170" y="98"/>
                      <a:pt x="96" y="0"/>
                      <a:pt x="0" y="10"/>
                    </a:cubicBezTo>
                    <a:cubicBezTo>
                      <a:pt x="70" y="121"/>
                      <a:pt x="23" y="202"/>
                      <a:pt x="142" y="220"/>
                    </a:cubicBezTo>
                    <a:cubicBezTo>
                      <a:pt x="145" y="221"/>
                      <a:pt x="148" y="221"/>
                      <a:pt x="151" y="222"/>
                    </a:cubicBezTo>
                    <a:cubicBezTo>
                      <a:pt x="158" y="222"/>
                      <a:pt x="128" y="145"/>
                      <a:pt x="84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111"/>
              <p:cNvSpPr/>
              <p:nvPr/>
            </p:nvSpPr>
            <p:spPr bwMode="auto">
              <a:xfrm>
                <a:off x="2629198" y="3298808"/>
                <a:ext cx="95500" cy="176955"/>
              </a:xfrm>
              <a:custGeom>
                <a:avLst/>
                <a:gdLst>
                  <a:gd name="T0" fmla="*/ 9 w 60"/>
                  <a:gd name="T1" fmla="*/ 0 h 110"/>
                  <a:gd name="T2" fmla="*/ 34 w 60"/>
                  <a:gd name="T3" fmla="*/ 72 h 110"/>
                  <a:gd name="T4" fmla="*/ 0 w 60"/>
                  <a:gd name="T5" fmla="*/ 53 h 110"/>
                  <a:gd name="T6" fmla="*/ 58 w 60"/>
                  <a:gd name="T7" fmla="*/ 109 h 110"/>
                  <a:gd name="T8" fmla="*/ 59 w 60"/>
                  <a:gd name="T9" fmla="*/ 105 h 110"/>
                  <a:gd name="T10" fmla="*/ 9 w 60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0">
                    <a:moveTo>
                      <a:pt x="9" y="0"/>
                    </a:moveTo>
                    <a:cubicBezTo>
                      <a:pt x="18" y="25"/>
                      <a:pt x="28" y="50"/>
                      <a:pt x="34" y="72"/>
                    </a:cubicBezTo>
                    <a:cubicBezTo>
                      <a:pt x="26" y="66"/>
                      <a:pt x="15" y="55"/>
                      <a:pt x="0" y="53"/>
                    </a:cubicBezTo>
                    <a:cubicBezTo>
                      <a:pt x="23" y="67"/>
                      <a:pt x="38" y="90"/>
                      <a:pt x="58" y="109"/>
                    </a:cubicBezTo>
                    <a:cubicBezTo>
                      <a:pt x="59" y="110"/>
                      <a:pt x="60" y="108"/>
                      <a:pt x="59" y="105"/>
                    </a:cubicBezTo>
                    <a:cubicBezTo>
                      <a:pt x="45" y="72"/>
                      <a:pt x="25" y="31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112"/>
              <p:cNvSpPr/>
              <p:nvPr/>
            </p:nvSpPr>
            <p:spPr bwMode="auto">
              <a:xfrm>
                <a:off x="2742487" y="2689296"/>
                <a:ext cx="254666" cy="267773"/>
              </a:xfrm>
              <a:custGeom>
                <a:avLst/>
                <a:gdLst>
                  <a:gd name="T0" fmla="*/ 85 w 159"/>
                  <a:gd name="T1" fmla="*/ 64 h 167"/>
                  <a:gd name="T2" fmla="*/ 0 w 159"/>
                  <a:gd name="T3" fmla="*/ 157 h 167"/>
                  <a:gd name="T4" fmla="*/ 159 w 159"/>
                  <a:gd name="T5" fmla="*/ 19 h 167"/>
                  <a:gd name="T6" fmla="*/ 22 w 159"/>
                  <a:gd name="T7" fmla="*/ 167 h 167"/>
                  <a:gd name="T8" fmla="*/ 15 w 159"/>
                  <a:gd name="T9" fmla="*/ 167 h 167"/>
                  <a:gd name="T10" fmla="*/ 85 w 159"/>
                  <a:gd name="T11" fmla="*/ 6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67">
                    <a:moveTo>
                      <a:pt x="85" y="64"/>
                    </a:moveTo>
                    <a:cubicBezTo>
                      <a:pt x="36" y="89"/>
                      <a:pt x="0" y="160"/>
                      <a:pt x="0" y="157"/>
                    </a:cubicBezTo>
                    <a:cubicBezTo>
                      <a:pt x="16" y="68"/>
                      <a:pt x="85" y="0"/>
                      <a:pt x="159" y="19"/>
                    </a:cubicBezTo>
                    <a:cubicBezTo>
                      <a:pt x="91" y="97"/>
                      <a:pt x="118" y="166"/>
                      <a:pt x="22" y="167"/>
                    </a:cubicBezTo>
                    <a:cubicBezTo>
                      <a:pt x="20" y="167"/>
                      <a:pt x="18" y="167"/>
                      <a:pt x="15" y="167"/>
                    </a:cubicBezTo>
                    <a:cubicBezTo>
                      <a:pt x="10" y="167"/>
                      <a:pt x="43" y="109"/>
                      <a:pt x="85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113"/>
              <p:cNvSpPr/>
              <p:nvPr/>
            </p:nvSpPr>
            <p:spPr bwMode="auto">
              <a:xfrm>
                <a:off x="2696610" y="2898084"/>
                <a:ext cx="86137" cy="128269"/>
              </a:xfrm>
              <a:custGeom>
                <a:avLst/>
                <a:gdLst>
                  <a:gd name="T0" fmla="*/ 53 w 54"/>
                  <a:gd name="T1" fmla="*/ 0 h 80"/>
                  <a:gd name="T2" fmla="*/ 25 w 54"/>
                  <a:gd name="T3" fmla="*/ 54 h 80"/>
                  <a:gd name="T4" fmla="*/ 54 w 54"/>
                  <a:gd name="T5" fmla="*/ 42 h 80"/>
                  <a:gd name="T6" fmla="*/ 2 w 54"/>
                  <a:gd name="T7" fmla="*/ 80 h 80"/>
                  <a:gd name="T8" fmla="*/ 2 w 54"/>
                  <a:gd name="T9" fmla="*/ 76 h 80"/>
                  <a:gd name="T10" fmla="*/ 53 w 5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80">
                    <a:moveTo>
                      <a:pt x="53" y="0"/>
                    </a:moveTo>
                    <a:cubicBezTo>
                      <a:pt x="44" y="18"/>
                      <a:pt x="33" y="36"/>
                      <a:pt x="25" y="54"/>
                    </a:cubicBezTo>
                    <a:cubicBezTo>
                      <a:pt x="32" y="49"/>
                      <a:pt x="42" y="42"/>
                      <a:pt x="54" y="42"/>
                    </a:cubicBezTo>
                    <a:cubicBezTo>
                      <a:pt x="35" y="51"/>
                      <a:pt x="20" y="67"/>
                      <a:pt x="2" y="80"/>
                    </a:cubicBezTo>
                    <a:cubicBezTo>
                      <a:pt x="1" y="80"/>
                      <a:pt x="0" y="78"/>
                      <a:pt x="2" y="76"/>
                    </a:cubicBezTo>
                    <a:cubicBezTo>
                      <a:pt x="17" y="52"/>
                      <a:pt x="37" y="22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114"/>
              <p:cNvSpPr/>
              <p:nvPr/>
            </p:nvSpPr>
            <p:spPr bwMode="auto">
              <a:xfrm>
                <a:off x="2449434" y="2692104"/>
                <a:ext cx="236877" cy="348293"/>
              </a:xfrm>
              <a:custGeom>
                <a:avLst/>
                <a:gdLst>
                  <a:gd name="T0" fmla="*/ 78 w 148"/>
                  <a:gd name="T1" fmla="*/ 79 h 217"/>
                  <a:gd name="T2" fmla="*/ 126 w 148"/>
                  <a:gd name="T3" fmla="*/ 211 h 217"/>
                  <a:gd name="T4" fmla="*/ 21 w 148"/>
                  <a:gd name="T5" fmla="*/ 0 h 217"/>
                  <a:gd name="T6" fmla="*/ 98 w 148"/>
                  <a:gd name="T7" fmla="*/ 212 h 217"/>
                  <a:gd name="T8" fmla="*/ 106 w 148"/>
                  <a:gd name="T9" fmla="*/ 215 h 217"/>
                  <a:gd name="T10" fmla="*/ 78 w 148"/>
                  <a:gd name="T11" fmla="*/ 79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8" h="217">
                    <a:moveTo>
                      <a:pt x="78" y="79"/>
                    </a:moveTo>
                    <a:cubicBezTo>
                      <a:pt x="118" y="126"/>
                      <a:pt x="125" y="214"/>
                      <a:pt x="126" y="211"/>
                    </a:cubicBezTo>
                    <a:cubicBezTo>
                      <a:pt x="148" y="112"/>
                      <a:pt x="106" y="12"/>
                      <a:pt x="21" y="0"/>
                    </a:cubicBezTo>
                    <a:cubicBezTo>
                      <a:pt x="58" y="110"/>
                      <a:pt x="0" y="170"/>
                      <a:pt x="98" y="212"/>
                    </a:cubicBezTo>
                    <a:cubicBezTo>
                      <a:pt x="101" y="213"/>
                      <a:pt x="103" y="214"/>
                      <a:pt x="106" y="215"/>
                    </a:cubicBezTo>
                    <a:cubicBezTo>
                      <a:pt x="111" y="217"/>
                      <a:pt x="102" y="143"/>
                      <a:pt x="7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115"/>
              <p:cNvSpPr/>
              <p:nvPr/>
            </p:nvSpPr>
            <p:spPr bwMode="auto">
              <a:xfrm>
                <a:off x="2598301" y="2970177"/>
                <a:ext cx="64603" cy="168529"/>
              </a:xfrm>
              <a:custGeom>
                <a:avLst/>
                <a:gdLst>
                  <a:gd name="T0" fmla="*/ 19 w 40"/>
                  <a:gd name="T1" fmla="*/ 0 h 105"/>
                  <a:gd name="T2" fmla="*/ 25 w 40"/>
                  <a:gd name="T3" fmla="*/ 67 h 105"/>
                  <a:gd name="T4" fmla="*/ 0 w 40"/>
                  <a:gd name="T5" fmla="*/ 43 h 105"/>
                  <a:gd name="T6" fmla="*/ 38 w 40"/>
                  <a:gd name="T7" fmla="*/ 104 h 105"/>
                  <a:gd name="T8" fmla="*/ 40 w 40"/>
                  <a:gd name="T9" fmla="*/ 101 h 105"/>
                  <a:gd name="T10" fmla="*/ 19 w 40"/>
                  <a:gd name="T1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05">
                    <a:moveTo>
                      <a:pt x="19" y="0"/>
                    </a:moveTo>
                    <a:cubicBezTo>
                      <a:pt x="21" y="23"/>
                      <a:pt x="25" y="46"/>
                      <a:pt x="25" y="67"/>
                    </a:cubicBezTo>
                    <a:cubicBezTo>
                      <a:pt x="20" y="60"/>
                      <a:pt x="13" y="48"/>
                      <a:pt x="0" y="43"/>
                    </a:cubicBezTo>
                    <a:cubicBezTo>
                      <a:pt x="17" y="60"/>
                      <a:pt x="25" y="84"/>
                      <a:pt x="38" y="104"/>
                    </a:cubicBezTo>
                    <a:cubicBezTo>
                      <a:pt x="39" y="105"/>
                      <a:pt x="40" y="104"/>
                      <a:pt x="40" y="101"/>
                    </a:cubicBezTo>
                    <a:cubicBezTo>
                      <a:pt x="35" y="70"/>
                      <a:pt x="27" y="30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116"/>
              <p:cNvSpPr/>
              <p:nvPr/>
            </p:nvSpPr>
            <p:spPr bwMode="auto">
              <a:xfrm>
                <a:off x="2796791" y="2491742"/>
                <a:ext cx="258411" cy="231259"/>
              </a:xfrm>
              <a:custGeom>
                <a:avLst/>
                <a:gdLst>
                  <a:gd name="T0" fmla="*/ 90 w 161"/>
                  <a:gd name="T1" fmla="*/ 53 h 144"/>
                  <a:gd name="T2" fmla="*/ 1 w 161"/>
                  <a:gd name="T3" fmla="*/ 112 h 144"/>
                  <a:gd name="T4" fmla="*/ 161 w 161"/>
                  <a:gd name="T5" fmla="*/ 31 h 144"/>
                  <a:gd name="T6" fmla="*/ 17 w 161"/>
                  <a:gd name="T7" fmla="*/ 124 h 144"/>
                  <a:gd name="T8" fmla="*/ 11 w 161"/>
                  <a:gd name="T9" fmla="*/ 123 h 144"/>
                  <a:gd name="T10" fmla="*/ 90 w 161"/>
                  <a:gd name="T11" fmla="*/ 53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144">
                    <a:moveTo>
                      <a:pt x="90" y="53"/>
                    </a:moveTo>
                    <a:cubicBezTo>
                      <a:pt x="45" y="63"/>
                      <a:pt x="0" y="114"/>
                      <a:pt x="1" y="112"/>
                    </a:cubicBezTo>
                    <a:cubicBezTo>
                      <a:pt x="32" y="41"/>
                      <a:pt x="104" y="0"/>
                      <a:pt x="161" y="31"/>
                    </a:cubicBezTo>
                    <a:cubicBezTo>
                      <a:pt x="88" y="81"/>
                      <a:pt x="96" y="144"/>
                      <a:pt x="17" y="124"/>
                    </a:cubicBezTo>
                    <a:cubicBezTo>
                      <a:pt x="15" y="124"/>
                      <a:pt x="13" y="123"/>
                      <a:pt x="11" y="123"/>
                    </a:cubicBezTo>
                    <a:cubicBezTo>
                      <a:pt x="7" y="122"/>
                      <a:pt x="46" y="81"/>
                      <a:pt x="9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117"/>
              <p:cNvSpPr/>
              <p:nvPr/>
            </p:nvSpPr>
            <p:spPr bwMode="auto">
              <a:xfrm>
                <a:off x="2742487" y="2642482"/>
                <a:ext cx="96436" cy="88009"/>
              </a:xfrm>
              <a:custGeom>
                <a:avLst/>
                <a:gdLst>
                  <a:gd name="T0" fmla="*/ 60 w 60"/>
                  <a:gd name="T1" fmla="*/ 0 h 55"/>
                  <a:gd name="T2" fmla="*/ 26 w 60"/>
                  <a:gd name="T3" fmla="*/ 39 h 55"/>
                  <a:gd name="T4" fmla="*/ 52 w 60"/>
                  <a:gd name="T5" fmla="*/ 35 h 55"/>
                  <a:gd name="T6" fmla="*/ 1 w 60"/>
                  <a:gd name="T7" fmla="*/ 55 h 55"/>
                  <a:gd name="T8" fmla="*/ 2 w 60"/>
                  <a:gd name="T9" fmla="*/ 52 h 55"/>
                  <a:gd name="T10" fmla="*/ 60 w 60"/>
                  <a:gd name="T1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55">
                    <a:moveTo>
                      <a:pt x="60" y="0"/>
                    </a:moveTo>
                    <a:cubicBezTo>
                      <a:pt x="49" y="13"/>
                      <a:pt x="36" y="26"/>
                      <a:pt x="26" y="39"/>
                    </a:cubicBezTo>
                    <a:cubicBezTo>
                      <a:pt x="32" y="37"/>
                      <a:pt x="42" y="33"/>
                      <a:pt x="52" y="35"/>
                    </a:cubicBezTo>
                    <a:cubicBezTo>
                      <a:pt x="34" y="38"/>
                      <a:pt x="18" y="49"/>
                      <a:pt x="1" y="55"/>
                    </a:cubicBezTo>
                    <a:cubicBezTo>
                      <a:pt x="0" y="55"/>
                      <a:pt x="0" y="54"/>
                      <a:pt x="2" y="52"/>
                    </a:cubicBezTo>
                    <a:cubicBezTo>
                      <a:pt x="19" y="36"/>
                      <a:pt x="42" y="15"/>
                      <a:pt x="6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118"/>
              <p:cNvSpPr/>
              <p:nvPr/>
            </p:nvSpPr>
            <p:spPr bwMode="auto">
              <a:xfrm>
                <a:off x="2543997" y="2408414"/>
                <a:ext cx="222833" cy="330504"/>
              </a:xfrm>
              <a:custGeom>
                <a:avLst/>
                <a:gdLst>
                  <a:gd name="T0" fmla="*/ 86 w 139"/>
                  <a:gd name="T1" fmla="*/ 80 h 206"/>
                  <a:gd name="T2" fmla="*/ 99 w 139"/>
                  <a:gd name="T3" fmla="*/ 204 h 206"/>
                  <a:gd name="T4" fmla="*/ 53 w 139"/>
                  <a:gd name="T5" fmla="*/ 0 h 206"/>
                  <a:gd name="T6" fmla="*/ 76 w 139"/>
                  <a:gd name="T7" fmla="*/ 199 h 206"/>
                  <a:gd name="T8" fmla="*/ 81 w 139"/>
                  <a:gd name="T9" fmla="*/ 202 h 206"/>
                  <a:gd name="T10" fmla="*/ 86 w 139"/>
                  <a:gd name="T11" fmla="*/ 8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206">
                    <a:moveTo>
                      <a:pt x="86" y="80"/>
                    </a:moveTo>
                    <a:cubicBezTo>
                      <a:pt x="110" y="129"/>
                      <a:pt x="98" y="206"/>
                      <a:pt x="99" y="204"/>
                    </a:cubicBezTo>
                    <a:cubicBezTo>
                      <a:pt x="139" y="123"/>
                      <a:pt x="123" y="29"/>
                      <a:pt x="53" y="0"/>
                    </a:cubicBezTo>
                    <a:cubicBezTo>
                      <a:pt x="62" y="103"/>
                      <a:pt x="0" y="142"/>
                      <a:pt x="76" y="199"/>
                    </a:cubicBezTo>
                    <a:cubicBezTo>
                      <a:pt x="78" y="200"/>
                      <a:pt x="80" y="201"/>
                      <a:pt x="81" y="202"/>
                    </a:cubicBezTo>
                    <a:cubicBezTo>
                      <a:pt x="86" y="205"/>
                      <a:pt x="93" y="141"/>
                      <a:pt x="86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119"/>
              <p:cNvSpPr/>
              <p:nvPr/>
            </p:nvSpPr>
            <p:spPr bwMode="auto">
              <a:xfrm>
                <a:off x="2656350" y="2678060"/>
                <a:ext cx="41196" cy="150740"/>
              </a:xfrm>
              <a:custGeom>
                <a:avLst/>
                <a:gdLst>
                  <a:gd name="T0" fmla="*/ 26 w 26"/>
                  <a:gd name="T1" fmla="*/ 0 h 94"/>
                  <a:gd name="T2" fmla="*/ 17 w 26"/>
                  <a:gd name="T3" fmla="*/ 59 h 94"/>
                  <a:gd name="T4" fmla="*/ 0 w 26"/>
                  <a:gd name="T5" fmla="*/ 33 h 94"/>
                  <a:gd name="T6" fmla="*/ 20 w 26"/>
                  <a:gd name="T7" fmla="*/ 93 h 94"/>
                  <a:gd name="T8" fmla="*/ 23 w 26"/>
                  <a:gd name="T9" fmla="*/ 91 h 94"/>
                  <a:gd name="T10" fmla="*/ 26 w 26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94">
                    <a:moveTo>
                      <a:pt x="26" y="0"/>
                    </a:moveTo>
                    <a:cubicBezTo>
                      <a:pt x="23" y="20"/>
                      <a:pt x="21" y="41"/>
                      <a:pt x="17" y="59"/>
                    </a:cubicBezTo>
                    <a:cubicBezTo>
                      <a:pt x="14" y="52"/>
                      <a:pt x="10" y="40"/>
                      <a:pt x="0" y="33"/>
                    </a:cubicBezTo>
                    <a:cubicBezTo>
                      <a:pt x="11" y="52"/>
                      <a:pt x="14" y="73"/>
                      <a:pt x="20" y="93"/>
                    </a:cubicBezTo>
                    <a:cubicBezTo>
                      <a:pt x="21" y="94"/>
                      <a:pt x="23" y="94"/>
                      <a:pt x="23" y="91"/>
                    </a:cubicBezTo>
                    <a:cubicBezTo>
                      <a:pt x="25" y="63"/>
                      <a:pt x="26" y="27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120"/>
              <p:cNvSpPr/>
              <p:nvPr/>
            </p:nvSpPr>
            <p:spPr bwMode="auto">
              <a:xfrm>
                <a:off x="2918506" y="2339130"/>
                <a:ext cx="254666" cy="197553"/>
              </a:xfrm>
              <a:custGeom>
                <a:avLst/>
                <a:gdLst>
                  <a:gd name="T0" fmla="*/ 92 w 159"/>
                  <a:gd name="T1" fmla="*/ 42 h 123"/>
                  <a:gd name="T2" fmla="*/ 1 w 159"/>
                  <a:gd name="T3" fmla="*/ 74 h 123"/>
                  <a:gd name="T4" fmla="*/ 159 w 159"/>
                  <a:gd name="T5" fmla="*/ 39 h 123"/>
                  <a:gd name="T6" fmla="*/ 13 w 159"/>
                  <a:gd name="T7" fmla="*/ 88 h 123"/>
                  <a:gd name="T8" fmla="*/ 8 w 159"/>
                  <a:gd name="T9" fmla="*/ 86 h 123"/>
                  <a:gd name="T10" fmla="*/ 92 w 159"/>
                  <a:gd name="T11" fmla="*/ 4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23">
                    <a:moveTo>
                      <a:pt x="92" y="42"/>
                    </a:moveTo>
                    <a:cubicBezTo>
                      <a:pt x="50" y="41"/>
                      <a:pt x="0" y="75"/>
                      <a:pt x="1" y="74"/>
                    </a:cubicBezTo>
                    <a:cubicBezTo>
                      <a:pt x="44" y="19"/>
                      <a:pt x="116" y="0"/>
                      <a:pt x="159" y="39"/>
                    </a:cubicBezTo>
                    <a:cubicBezTo>
                      <a:pt x="84" y="67"/>
                      <a:pt x="77" y="123"/>
                      <a:pt x="13" y="88"/>
                    </a:cubicBezTo>
                    <a:cubicBezTo>
                      <a:pt x="11" y="88"/>
                      <a:pt x="9" y="87"/>
                      <a:pt x="8" y="86"/>
                    </a:cubicBezTo>
                    <a:cubicBezTo>
                      <a:pt x="4" y="84"/>
                      <a:pt x="47" y="57"/>
                      <a:pt x="9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121"/>
              <p:cNvSpPr/>
              <p:nvPr/>
            </p:nvSpPr>
            <p:spPr bwMode="auto">
              <a:xfrm>
                <a:off x="2859521" y="2442120"/>
                <a:ext cx="102990" cy="56176"/>
              </a:xfrm>
              <a:custGeom>
                <a:avLst/>
                <a:gdLst>
                  <a:gd name="T0" fmla="*/ 64 w 64"/>
                  <a:gd name="T1" fmla="*/ 0 h 35"/>
                  <a:gd name="T2" fmla="*/ 26 w 64"/>
                  <a:gd name="T3" fmla="*/ 26 h 35"/>
                  <a:gd name="T4" fmla="*/ 50 w 64"/>
                  <a:gd name="T5" fmla="*/ 29 h 35"/>
                  <a:gd name="T6" fmla="*/ 1 w 64"/>
                  <a:gd name="T7" fmla="*/ 35 h 35"/>
                  <a:gd name="T8" fmla="*/ 2 w 64"/>
                  <a:gd name="T9" fmla="*/ 32 h 35"/>
                  <a:gd name="T10" fmla="*/ 64 w 64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35">
                    <a:moveTo>
                      <a:pt x="64" y="0"/>
                    </a:moveTo>
                    <a:cubicBezTo>
                      <a:pt x="51" y="9"/>
                      <a:pt x="37" y="17"/>
                      <a:pt x="26" y="26"/>
                    </a:cubicBezTo>
                    <a:cubicBezTo>
                      <a:pt x="32" y="26"/>
                      <a:pt x="41" y="24"/>
                      <a:pt x="50" y="29"/>
                    </a:cubicBezTo>
                    <a:cubicBezTo>
                      <a:pt x="33" y="28"/>
                      <a:pt x="17" y="33"/>
                      <a:pt x="1" y="35"/>
                    </a:cubicBezTo>
                    <a:cubicBezTo>
                      <a:pt x="0" y="35"/>
                      <a:pt x="0" y="33"/>
                      <a:pt x="2" y="32"/>
                    </a:cubicBezTo>
                    <a:cubicBezTo>
                      <a:pt x="21" y="22"/>
                      <a:pt x="45" y="9"/>
                      <a:pt x="6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122"/>
              <p:cNvSpPr/>
              <p:nvPr/>
            </p:nvSpPr>
            <p:spPr bwMode="auto">
              <a:xfrm>
                <a:off x="3039285" y="2193072"/>
                <a:ext cx="252793" cy="190063"/>
              </a:xfrm>
              <a:custGeom>
                <a:avLst/>
                <a:gdLst>
                  <a:gd name="T0" fmla="*/ 92 w 158"/>
                  <a:gd name="T1" fmla="*/ 40 h 118"/>
                  <a:gd name="T2" fmla="*/ 1 w 158"/>
                  <a:gd name="T3" fmla="*/ 64 h 118"/>
                  <a:gd name="T4" fmla="*/ 158 w 158"/>
                  <a:gd name="T5" fmla="*/ 42 h 118"/>
                  <a:gd name="T6" fmla="*/ 11 w 158"/>
                  <a:gd name="T7" fmla="*/ 79 h 118"/>
                  <a:gd name="T8" fmla="*/ 7 w 158"/>
                  <a:gd name="T9" fmla="*/ 76 h 118"/>
                  <a:gd name="T10" fmla="*/ 92 w 158"/>
                  <a:gd name="T11" fmla="*/ 4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8" h="118">
                    <a:moveTo>
                      <a:pt x="92" y="40"/>
                    </a:moveTo>
                    <a:cubicBezTo>
                      <a:pt x="51" y="36"/>
                      <a:pt x="0" y="66"/>
                      <a:pt x="1" y="64"/>
                    </a:cubicBezTo>
                    <a:cubicBezTo>
                      <a:pt x="47" y="14"/>
                      <a:pt x="119" y="0"/>
                      <a:pt x="158" y="42"/>
                    </a:cubicBezTo>
                    <a:cubicBezTo>
                      <a:pt x="83" y="64"/>
                      <a:pt x="72" y="118"/>
                      <a:pt x="11" y="79"/>
                    </a:cubicBezTo>
                    <a:cubicBezTo>
                      <a:pt x="10" y="78"/>
                      <a:pt x="8" y="77"/>
                      <a:pt x="7" y="76"/>
                    </a:cubicBezTo>
                    <a:cubicBezTo>
                      <a:pt x="4" y="74"/>
                      <a:pt x="47" y="52"/>
                      <a:pt x="92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Freeform 123"/>
              <p:cNvSpPr/>
              <p:nvPr/>
            </p:nvSpPr>
            <p:spPr bwMode="auto">
              <a:xfrm>
                <a:off x="2978428" y="2284827"/>
                <a:ext cx="103926" cy="46814"/>
              </a:xfrm>
              <a:custGeom>
                <a:avLst/>
                <a:gdLst>
                  <a:gd name="T0" fmla="*/ 65 w 65"/>
                  <a:gd name="T1" fmla="*/ 0 h 29"/>
                  <a:gd name="T2" fmla="*/ 26 w 65"/>
                  <a:gd name="T3" fmla="*/ 22 h 29"/>
                  <a:gd name="T4" fmla="*/ 49 w 65"/>
                  <a:gd name="T5" fmla="*/ 27 h 29"/>
                  <a:gd name="T6" fmla="*/ 1 w 65"/>
                  <a:gd name="T7" fmla="*/ 29 h 29"/>
                  <a:gd name="T8" fmla="*/ 2 w 65"/>
                  <a:gd name="T9" fmla="*/ 27 h 29"/>
                  <a:gd name="T10" fmla="*/ 65 w 65"/>
                  <a:gd name="T1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29">
                    <a:moveTo>
                      <a:pt x="65" y="0"/>
                    </a:moveTo>
                    <a:cubicBezTo>
                      <a:pt x="52" y="7"/>
                      <a:pt x="38" y="15"/>
                      <a:pt x="26" y="22"/>
                    </a:cubicBezTo>
                    <a:cubicBezTo>
                      <a:pt x="32" y="22"/>
                      <a:pt x="41" y="22"/>
                      <a:pt x="49" y="27"/>
                    </a:cubicBezTo>
                    <a:cubicBezTo>
                      <a:pt x="33" y="24"/>
                      <a:pt x="17" y="28"/>
                      <a:pt x="1" y="29"/>
                    </a:cubicBezTo>
                    <a:cubicBezTo>
                      <a:pt x="0" y="29"/>
                      <a:pt x="0" y="27"/>
                      <a:pt x="2" y="27"/>
                    </a:cubicBezTo>
                    <a:cubicBezTo>
                      <a:pt x="21" y="18"/>
                      <a:pt x="46" y="7"/>
                      <a:pt x="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124"/>
              <p:cNvSpPr/>
              <p:nvPr/>
            </p:nvSpPr>
            <p:spPr bwMode="auto">
              <a:xfrm>
                <a:off x="3213432" y="2077911"/>
                <a:ext cx="256538" cy="171338"/>
              </a:xfrm>
              <a:custGeom>
                <a:avLst/>
                <a:gdLst>
                  <a:gd name="T0" fmla="*/ 96 w 160"/>
                  <a:gd name="T1" fmla="*/ 35 h 107"/>
                  <a:gd name="T2" fmla="*/ 2 w 160"/>
                  <a:gd name="T3" fmla="*/ 40 h 107"/>
                  <a:gd name="T4" fmla="*/ 160 w 160"/>
                  <a:gd name="T5" fmla="*/ 49 h 107"/>
                  <a:gd name="T6" fmla="*/ 9 w 160"/>
                  <a:gd name="T7" fmla="*/ 57 h 107"/>
                  <a:gd name="T8" fmla="*/ 5 w 160"/>
                  <a:gd name="T9" fmla="*/ 54 h 107"/>
                  <a:gd name="T10" fmla="*/ 96 w 160"/>
                  <a:gd name="T11" fmla="*/ 3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0" h="107">
                    <a:moveTo>
                      <a:pt x="96" y="35"/>
                    </a:moveTo>
                    <a:cubicBezTo>
                      <a:pt x="57" y="23"/>
                      <a:pt x="0" y="42"/>
                      <a:pt x="2" y="40"/>
                    </a:cubicBezTo>
                    <a:cubicBezTo>
                      <a:pt x="57" y="0"/>
                      <a:pt x="130" y="0"/>
                      <a:pt x="160" y="49"/>
                    </a:cubicBezTo>
                    <a:cubicBezTo>
                      <a:pt x="82" y="56"/>
                      <a:pt x="61" y="107"/>
                      <a:pt x="9" y="57"/>
                    </a:cubicBezTo>
                    <a:cubicBezTo>
                      <a:pt x="8" y="56"/>
                      <a:pt x="7" y="55"/>
                      <a:pt x="5" y="54"/>
                    </a:cubicBezTo>
                    <a:cubicBezTo>
                      <a:pt x="3" y="51"/>
                      <a:pt x="50" y="37"/>
                      <a:pt x="9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Freeform 125"/>
              <p:cNvSpPr/>
              <p:nvPr/>
            </p:nvSpPr>
            <p:spPr bwMode="auto">
              <a:xfrm>
                <a:off x="3147893" y="2138768"/>
                <a:ext cx="112353" cy="38387"/>
              </a:xfrm>
              <a:custGeom>
                <a:avLst/>
                <a:gdLst>
                  <a:gd name="T0" fmla="*/ 70 w 70"/>
                  <a:gd name="T1" fmla="*/ 0 h 24"/>
                  <a:gd name="T2" fmla="*/ 27 w 70"/>
                  <a:gd name="T3" fmla="*/ 15 h 24"/>
                  <a:gd name="T4" fmla="*/ 49 w 70"/>
                  <a:gd name="T5" fmla="*/ 24 h 24"/>
                  <a:gd name="T6" fmla="*/ 1 w 70"/>
                  <a:gd name="T7" fmla="*/ 17 h 24"/>
                  <a:gd name="T8" fmla="*/ 3 w 70"/>
                  <a:gd name="T9" fmla="*/ 14 h 24"/>
                  <a:gd name="T10" fmla="*/ 70 w 7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24">
                    <a:moveTo>
                      <a:pt x="70" y="0"/>
                    </a:moveTo>
                    <a:cubicBezTo>
                      <a:pt x="56" y="5"/>
                      <a:pt x="40" y="10"/>
                      <a:pt x="27" y="15"/>
                    </a:cubicBezTo>
                    <a:cubicBezTo>
                      <a:pt x="33" y="16"/>
                      <a:pt x="42" y="17"/>
                      <a:pt x="49" y="24"/>
                    </a:cubicBezTo>
                    <a:cubicBezTo>
                      <a:pt x="34" y="18"/>
                      <a:pt x="17" y="19"/>
                      <a:pt x="1" y="17"/>
                    </a:cubicBezTo>
                    <a:cubicBezTo>
                      <a:pt x="0" y="16"/>
                      <a:pt x="1" y="15"/>
                      <a:pt x="3" y="14"/>
                    </a:cubicBezTo>
                    <a:cubicBezTo>
                      <a:pt x="23" y="10"/>
                      <a:pt x="50" y="4"/>
                      <a:pt x="7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126"/>
              <p:cNvSpPr/>
              <p:nvPr/>
            </p:nvSpPr>
            <p:spPr bwMode="auto">
              <a:xfrm>
                <a:off x="3420348" y="2002073"/>
                <a:ext cx="245303" cy="167592"/>
              </a:xfrm>
              <a:custGeom>
                <a:avLst/>
                <a:gdLst>
                  <a:gd name="T0" fmla="*/ 95 w 153"/>
                  <a:gd name="T1" fmla="*/ 43 h 104"/>
                  <a:gd name="T2" fmla="*/ 3 w 153"/>
                  <a:gd name="T3" fmla="*/ 24 h 104"/>
                  <a:gd name="T4" fmla="*/ 153 w 153"/>
                  <a:gd name="T5" fmla="*/ 73 h 104"/>
                  <a:gd name="T6" fmla="*/ 5 w 153"/>
                  <a:gd name="T7" fmla="*/ 42 h 104"/>
                  <a:gd name="T8" fmla="*/ 2 w 153"/>
                  <a:gd name="T9" fmla="*/ 38 h 104"/>
                  <a:gd name="T10" fmla="*/ 95 w 153"/>
                  <a:gd name="T11" fmla="*/ 4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3" h="104">
                    <a:moveTo>
                      <a:pt x="95" y="43"/>
                    </a:moveTo>
                    <a:cubicBezTo>
                      <a:pt x="60" y="21"/>
                      <a:pt x="0" y="25"/>
                      <a:pt x="3" y="24"/>
                    </a:cubicBezTo>
                    <a:cubicBezTo>
                      <a:pt x="66" y="0"/>
                      <a:pt x="136" y="19"/>
                      <a:pt x="153" y="73"/>
                    </a:cubicBezTo>
                    <a:cubicBezTo>
                      <a:pt x="76" y="60"/>
                      <a:pt x="42" y="104"/>
                      <a:pt x="5" y="42"/>
                    </a:cubicBezTo>
                    <a:cubicBezTo>
                      <a:pt x="4" y="41"/>
                      <a:pt x="3" y="39"/>
                      <a:pt x="2" y="38"/>
                    </a:cubicBezTo>
                    <a:cubicBezTo>
                      <a:pt x="0" y="35"/>
                      <a:pt x="50" y="33"/>
                      <a:pt x="9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127"/>
              <p:cNvSpPr/>
              <p:nvPr/>
            </p:nvSpPr>
            <p:spPr bwMode="auto">
              <a:xfrm>
                <a:off x="3352936" y="2042333"/>
                <a:ext cx="113289" cy="33706"/>
              </a:xfrm>
              <a:custGeom>
                <a:avLst/>
                <a:gdLst>
                  <a:gd name="T0" fmla="*/ 71 w 71"/>
                  <a:gd name="T1" fmla="*/ 4 h 21"/>
                  <a:gd name="T2" fmla="*/ 26 w 71"/>
                  <a:gd name="T3" fmla="*/ 7 h 21"/>
                  <a:gd name="T4" fmla="*/ 45 w 71"/>
                  <a:gd name="T5" fmla="*/ 21 h 21"/>
                  <a:gd name="T6" fmla="*/ 0 w 71"/>
                  <a:gd name="T7" fmla="*/ 2 h 21"/>
                  <a:gd name="T8" fmla="*/ 2 w 71"/>
                  <a:gd name="T9" fmla="*/ 0 h 21"/>
                  <a:gd name="T10" fmla="*/ 71 w 71"/>
                  <a:gd name="T11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21">
                    <a:moveTo>
                      <a:pt x="71" y="4"/>
                    </a:moveTo>
                    <a:cubicBezTo>
                      <a:pt x="56" y="5"/>
                      <a:pt x="40" y="5"/>
                      <a:pt x="26" y="7"/>
                    </a:cubicBezTo>
                    <a:cubicBezTo>
                      <a:pt x="31" y="10"/>
                      <a:pt x="40" y="13"/>
                      <a:pt x="45" y="21"/>
                    </a:cubicBezTo>
                    <a:cubicBezTo>
                      <a:pt x="31" y="12"/>
                      <a:pt x="15" y="9"/>
                      <a:pt x="0" y="2"/>
                    </a:cubicBezTo>
                    <a:cubicBezTo>
                      <a:pt x="0" y="1"/>
                      <a:pt x="0" y="0"/>
                      <a:pt x="2" y="0"/>
                    </a:cubicBezTo>
                    <a:cubicBezTo>
                      <a:pt x="23" y="1"/>
                      <a:pt x="51" y="3"/>
                      <a:pt x="7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128"/>
              <p:cNvSpPr/>
              <p:nvPr/>
            </p:nvSpPr>
            <p:spPr bwMode="auto">
              <a:xfrm>
                <a:off x="2688183" y="2167793"/>
                <a:ext cx="198490" cy="298670"/>
              </a:xfrm>
              <a:custGeom>
                <a:avLst/>
                <a:gdLst>
                  <a:gd name="T0" fmla="*/ 83 w 124"/>
                  <a:gd name="T1" fmla="*/ 74 h 186"/>
                  <a:gd name="T2" fmla="*/ 80 w 124"/>
                  <a:gd name="T3" fmla="*/ 184 h 186"/>
                  <a:gd name="T4" fmla="*/ 64 w 124"/>
                  <a:gd name="T5" fmla="*/ 0 h 186"/>
                  <a:gd name="T6" fmla="*/ 60 w 124"/>
                  <a:gd name="T7" fmla="*/ 176 h 186"/>
                  <a:gd name="T8" fmla="*/ 64 w 124"/>
                  <a:gd name="T9" fmla="*/ 181 h 186"/>
                  <a:gd name="T10" fmla="*/ 83 w 124"/>
                  <a:gd name="T11" fmla="*/ 74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4" h="186">
                    <a:moveTo>
                      <a:pt x="83" y="74"/>
                    </a:moveTo>
                    <a:cubicBezTo>
                      <a:pt x="98" y="119"/>
                      <a:pt x="78" y="186"/>
                      <a:pt x="80" y="184"/>
                    </a:cubicBezTo>
                    <a:cubicBezTo>
                      <a:pt x="124" y="118"/>
                      <a:pt x="122" y="33"/>
                      <a:pt x="64" y="0"/>
                    </a:cubicBezTo>
                    <a:cubicBezTo>
                      <a:pt x="59" y="91"/>
                      <a:pt x="0" y="118"/>
                      <a:pt x="60" y="176"/>
                    </a:cubicBezTo>
                    <a:cubicBezTo>
                      <a:pt x="61" y="178"/>
                      <a:pt x="62" y="179"/>
                      <a:pt x="64" y="181"/>
                    </a:cubicBezTo>
                    <a:cubicBezTo>
                      <a:pt x="67" y="184"/>
                      <a:pt x="82" y="128"/>
                      <a:pt x="83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129"/>
              <p:cNvSpPr/>
              <p:nvPr/>
            </p:nvSpPr>
            <p:spPr bwMode="auto">
              <a:xfrm>
                <a:off x="2774320" y="2411223"/>
                <a:ext cx="44005" cy="132014"/>
              </a:xfrm>
              <a:custGeom>
                <a:avLst/>
                <a:gdLst>
                  <a:gd name="T0" fmla="*/ 27 w 27"/>
                  <a:gd name="T1" fmla="*/ 0 h 82"/>
                  <a:gd name="T2" fmla="*/ 12 w 27"/>
                  <a:gd name="T3" fmla="*/ 51 h 82"/>
                  <a:gd name="T4" fmla="*/ 0 w 27"/>
                  <a:gd name="T5" fmla="*/ 26 h 82"/>
                  <a:gd name="T6" fmla="*/ 10 w 27"/>
                  <a:gd name="T7" fmla="*/ 81 h 82"/>
                  <a:gd name="T8" fmla="*/ 13 w 27"/>
                  <a:gd name="T9" fmla="*/ 79 h 82"/>
                  <a:gd name="T10" fmla="*/ 27 w 27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82">
                    <a:moveTo>
                      <a:pt x="27" y="0"/>
                    </a:moveTo>
                    <a:cubicBezTo>
                      <a:pt x="22" y="17"/>
                      <a:pt x="17" y="35"/>
                      <a:pt x="12" y="51"/>
                    </a:cubicBezTo>
                    <a:cubicBezTo>
                      <a:pt x="10" y="44"/>
                      <a:pt x="8" y="33"/>
                      <a:pt x="0" y="26"/>
                    </a:cubicBezTo>
                    <a:cubicBezTo>
                      <a:pt x="8" y="43"/>
                      <a:pt x="7" y="63"/>
                      <a:pt x="10" y="81"/>
                    </a:cubicBezTo>
                    <a:cubicBezTo>
                      <a:pt x="11" y="82"/>
                      <a:pt x="12" y="82"/>
                      <a:pt x="13" y="79"/>
                    </a:cubicBezTo>
                    <a:cubicBezTo>
                      <a:pt x="18" y="55"/>
                      <a:pt x="23" y="24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130"/>
              <p:cNvSpPr/>
              <p:nvPr/>
            </p:nvSpPr>
            <p:spPr bwMode="auto">
              <a:xfrm>
                <a:off x="2850158" y="2002073"/>
                <a:ext cx="228450" cy="295862"/>
              </a:xfrm>
              <a:custGeom>
                <a:avLst/>
                <a:gdLst>
                  <a:gd name="T0" fmla="*/ 93 w 143"/>
                  <a:gd name="T1" fmla="*/ 77 h 184"/>
                  <a:gd name="T2" fmla="*/ 58 w 143"/>
                  <a:gd name="T3" fmla="*/ 183 h 184"/>
                  <a:gd name="T4" fmla="*/ 97 w 143"/>
                  <a:gd name="T5" fmla="*/ 0 h 184"/>
                  <a:gd name="T6" fmla="*/ 41 w 143"/>
                  <a:gd name="T7" fmla="*/ 170 h 184"/>
                  <a:gd name="T8" fmla="*/ 44 w 143"/>
                  <a:gd name="T9" fmla="*/ 175 h 184"/>
                  <a:gd name="T10" fmla="*/ 93 w 143"/>
                  <a:gd name="T11" fmla="*/ 77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184">
                    <a:moveTo>
                      <a:pt x="93" y="77"/>
                    </a:moveTo>
                    <a:cubicBezTo>
                      <a:pt x="95" y="126"/>
                      <a:pt x="56" y="184"/>
                      <a:pt x="58" y="183"/>
                    </a:cubicBezTo>
                    <a:cubicBezTo>
                      <a:pt x="120" y="132"/>
                      <a:pt x="143" y="49"/>
                      <a:pt x="97" y="0"/>
                    </a:cubicBezTo>
                    <a:cubicBezTo>
                      <a:pt x="65" y="87"/>
                      <a:pt x="0" y="95"/>
                      <a:pt x="41" y="170"/>
                    </a:cubicBezTo>
                    <a:cubicBezTo>
                      <a:pt x="42" y="171"/>
                      <a:pt x="43" y="173"/>
                      <a:pt x="44" y="175"/>
                    </a:cubicBezTo>
                    <a:cubicBezTo>
                      <a:pt x="46" y="179"/>
                      <a:pt x="77" y="129"/>
                      <a:pt x="93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131"/>
              <p:cNvSpPr/>
              <p:nvPr/>
            </p:nvSpPr>
            <p:spPr bwMode="auto">
              <a:xfrm>
                <a:off x="2896036" y="2246440"/>
                <a:ext cx="64603" cy="119843"/>
              </a:xfrm>
              <a:custGeom>
                <a:avLst/>
                <a:gdLst>
                  <a:gd name="T0" fmla="*/ 40 w 40"/>
                  <a:gd name="T1" fmla="*/ 0 h 75"/>
                  <a:gd name="T2" fmla="*/ 10 w 40"/>
                  <a:gd name="T3" fmla="*/ 45 h 75"/>
                  <a:gd name="T4" fmla="*/ 7 w 40"/>
                  <a:gd name="T5" fmla="*/ 18 h 75"/>
                  <a:gd name="T6" fmla="*/ 0 w 40"/>
                  <a:gd name="T7" fmla="*/ 74 h 75"/>
                  <a:gd name="T8" fmla="*/ 3 w 40"/>
                  <a:gd name="T9" fmla="*/ 73 h 75"/>
                  <a:gd name="T10" fmla="*/ 40 w 40"/>
                  <a:gd name="T1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5">
                    <a:moveTo>
                      <a:pt x="40" y="0"/>
                    </a:moveTo>
                    <a:cubicBezTo>
                      <a:pt x="30" y="15"/>
                      <a:pt x="20" y="32"/>
                      <a:pt x="10" y="45"/>
                    </a:cubicBezTo>
                    <a:cubicBezTo>
                      <a:pt x="11" y="38"/>
                      <a:pt x="12" y="27"/>
                      <a:pt x="7" y="18"/>
                    </a:cubicBezTo>
                    <a:cubicBezTo>
                      <a:pt x="8" y="37"/>
                      <a:pt x="2" y="55"/>
                      <a:pt x="0" y="74"/>
                    </a:cubicBezTo>
                    <a:cubicBezTo>
                      <a:pt x="1" y="75"/>
                      <a:pt x="2" y="75"/>
                      <a:pt x="3" y="73"/>
                    </a:cubicBezTo>
                    <a:cubicBezTo>
                      <a:pt x="15" y="51"/>
                      <a:pt x="29" y="22"/>
                      <a:pt x="4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132"/>
              <p:cNvSpPr/>
              <p:nvPr/>
            </p:nvSpPr>
            <p:spPr bwMode="auto">
              <a:xfrm>
                <a:off x="3048648" y="1869122"/>
                <a:ext cx="211597" cy="260283"/>
              </a:xfrm>
              <a:custGeom>
                <a:avLst/>
                <a:gdLst>
                  <a:gd name="T0" fmla="*/ 85 w 132"/>
                  <a:gd name="T1" fmla="*/ 69 h 162"/>
                  <a:gd name="T2" fmla="*/ 45 w 132"/>
                  <a:gd name="T3" fmla="*/ 160 h 162"/>
                  <a:gd name="T4" fmla="*/ 94 w 132"/>
                  <a:gd name="T5" fmla="*/ 0 h 162"/>
                  <a:gd name="T6" fmla="*/ 30 w 132"/>
                  <a:gd name="T7" fmla="*/ 147 h 162"/>
                  <a:gd name="T8" fmla="*/ 33 w 132"/>
                  <a:gd name="T9" fmla="*/ 152 h 162"/>
                  <a:gd name="T10" fmla="*/ 85 w 132"/>
                  <a:gd name="T11" fmla="*/ 69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2" h="162">
                    <a:moveTo>
                      <a:pt x="85" y="69"/>
                    </a:moveTo>
                    <a:cubicBezTo>
                      <a:pt x="82" y="112"/>
                      <a:pt x="43" y="162"/>
                      <a:pt x="45" y="160"/>
                    </a:cubicBezTo>
                    <a:cubicBezTo>
                      <a:pt x="105" y="120"/>
                      <a:pt x="132" y="48"/>
                      <a:pt x="94" y="0"/>
                    </a:cubicBezTo>
                    <a:cubicBezTo>
                      <a:pt x="59" y="75"/>
                      <a:pt x="0" y="77"/>
                      <a:pt x="30" y="147"/>
                    </a:cubicBezTo>
                    <a:cubicBezTo>
                      <a:pt x="31" y="149"/>
                      <a:pt x="32" y="150"/>
                      <a:pt x="33" y="152"/>
                    </a:cubicBezTo>
                    <a:cubicBezTo>
                      <a:pt x="34" y="156"/>
                      <a:pt x="66" y="114"/>
                      <a:pt x="85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133"/>
              <p:cNvSpPr/>
              <p:nvPr/>
            </p:nvSpPr>
            <p:spPr bwMode="auto">
              <a:xfrm>
                <a:off x="3072991" y="2084465"/>
                <a:ext cx="66475" cy="102053"/>
              </a:xfrm>
              <a:custGeom>
                <a:avLst/>
                <a:gdLst>
                  <a:gd name="T0" fmla="*/ 42 w 42"/>
                  <a:gd name="T1" fmla="*/ 0 h 64"/>
                  <a:gd name="T2" fmla="*/ 11 w 42"/>
                  <a:gd name="T3" fmla="*/ 38 h 64"/>
                  <a:gd name="T4" fmla="*/ 10 w 42"/>
                  <a:gd name="T5" fmla="*/ 13 h 64"/>
                  <a:gd name="T6" fmla="*/ 0 w 42"/>
                  <a:gd name="T7" fmla="*/ 63 h 64"/>
                  <a:gd name="T8" fmla="*/ 3 w 42"/>
                  <a:gd name="T9" fmla="*/ 62 h 64"/>
                  <a:gd name="T10" fmla="*/ 42 w 4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64">
                    <a:moveTo>
                      <a:pt x="42" y="0"/>
                    </a:moveTo>
                    <a:cubicBezTo>
                      <a:pt x="31" y="13"/>
                      <a:pt x="22" y="27"/>
                      <a:pt x="11" y="38"/>
                    </a:cubicBezTo>
                    <a:cubicBezTo>
                      <a:pt x="12" y="31"/>
                      <a:pt x="15" y="22"/>
                      <a:pt x="10" y="13"/>
                    </a:cubicBezTo>
                    <a:cubicBezTo>
                      <a:pt x="11" y="30"/>
                      <a:pt x="3" y="46"/>
                      <a:pt x="0" y="63"/>
                    </a:cubicBezTo>
                    <a:cubicBezTo>
                      <a:pt x="0" y="64"/>
                      <a:pt x="2" y="64"/>
                      <a:pt x="3" y="62"/>
                    </a:cubicBezTo>
                    <a:cubicBezTo>
                      <a:pt x="15" y="43"/>
                      <a:pt x="30" y="19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134"/>
              <p:cNvSpPr/>
              <p:nvPr/>
            </p:nvSpPr>
            <p:spPr bwMode="auto">
              <a:xfrm>
                <a:off x="3249010" y="1821373"/>
                <a:ext cx="189127" cy="207852"/>
              </a:xfrm>
              <a:custGeom>
                <a:avLst/>
                <a:gdLst>
                  <a:gd name="T0" fmla="*/ 74 w 118"/>
                  <a:gd name="T1" fmla="*/ 57 h 130"/>
                  <a:gd name="T2" fmla="*/ 26 w 118"/>
                  <a:gd name="T3" fmla="*/ 129 h 130"/>
                  <a:gd name="T4" fmla="*/ 93 w 118"/>
                  <a:gd name="T5" fmla="*/ 0 h 130"/>
                  <a:gd name="T6" fmla="*/ 16 w 118"/>
                  <a:gd name="T7" fmla="*/ 116 h 130"/>
                  <a:gd name="T8" fmla="*/ 17 w 118"/>
                  <a:gd name="T9" fmla="*/ 121 h 130"/>
                  <a:gd name="T10" fmla="*/ 74 w 118"/>
                  <a:gd name="T11" fmla="*/ 57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30">
                    <a:moveTo>
                      <a:pt x="74" y="57"/>
                    </a:moveTo>
                    <a:cubicBezTo>
                      <a:pt x="65" y="94"/>
                      <a:pt x="24" y="130"/>
                      <a:pt x="26" y="129"/>
                    </a:cubicBezTo>
                    <a:cubicBezTo>
                      <a:pt x="83" y="104"/>
                      <a:pt x="118" y="47"/>
                      <a:pt x="93" y="0"/>
                    </a:cubicBezTo>
                    <a:cubicBezTo>
                      <a:pt x="51" y="59"/>
                      <a:pt x="0" y="52"/>
                      <a:pt x="16" y="116"/>
                    </a:cubicBezTo>
                    <a:cubicBezTo>
                      <a:pt x="16" y="117"/>
                      <a:pt x="16" y="119"/>
                      <a:pt x="17" y="121"/>
                    </a:cubicBezTo>
                    <a:cubicBezTo>
                      <a:pt x="18" y="124"/>
                      <a:pt x="51" y="93"/>
                      <a:pt x="7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135"/>
              <p:cNvSpPr/>
              <p:nvPr/>
            </p:nvSpPr>
            <p:spPr bwMode="auto">
              <a:xfrm>
                <a:off x="3240584" y="1995519"/>
                <a:ext cx="72093" cy="77710"/>
              </a:xfrm>
              <a:custGeom>
                <a:avLst/>
                <a:gdLst>
                  <a:gd name="T0" fmla="*/ 45 w 45"/>
                  <a:gd name="T1" fmla="*/ 0 h 48"/>
                  <a:gd name="T2" fmla="*/ 13 w 45"/>
                  <a:gd name="T3" fmla="*/ 27 h 48"/>
                  <a:gd name="T4" fmla="*/ 16 w 45"/>
                  <a:gd name="T5" fmla="*/ 6 h 48"/>
                  <a:gd name="T6" fmla="*/ 0 w 45"/>
                  <a:gd name="T7" fmla="*/ 47 h 48"/>
                  <a:gd name="T8" fmla="*/ 2 w 45"/>
                  <a:gd name="T9" fmla="*/ 47 h 48"/>
                  <a:gd name="T10" fmla="*/ 45 w 45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" h="48">
                    <a:moveTo>
                      <a:pt x="45" y="0"/>
                    </a:moveTo>
                    <a:cubicBezTo>
                      <a:pt x="34" y="9"/>
                      <a:pt x="24" y="19"/>
                      <a:pt x="13" y="27"/>
                    </a:cubicBezTo>
                    <a:cubicBezTo>
                      <a:pt x="15" y="22"/>
                      <a:pt x="19" y="14"/>
                      <a:pt x="16" y="6"/>
                    </a:cubicBezTo>
                    <a:cubicBezTo>
                      <a:pt x="14" y="21"/>
                      <a:pt x="5" y="33"/>
                      <a:pt x="0" y="47"/>
                    </a:cubicBezTo>
                    <a:cubicBezTo>
                      <a:pt x="0" y="48"/>
                      <a:pt x="1" y="48"/>
                      <a:pt x="2" y="47"/>
                    </a:cubicBezTo>
                    <a:cubicBezTo>
                      <a:pt x="16" y="33"/>
                      <a:pt x="33" y="14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136"/>
              <p:cNvSpPr/>
              <p:nvPr/>
            </p:nvSpPr>
            <p:spPr bwMode="auto">
              <a:xfrm>
                <a:off x="3440946" y="1781113"/>
                <a:ext cx="184446" cy="180700"/>
              </a:xfrm>
              <a:custGeom>
                <a:avLst/>
                <a:gdLst>
                  <a:gd name="T0" fmla="*/ 71 w 115"/>
                  <a:gd name="T1" fmla="*/ 52 h 113"/>
                  <a:gd name="T2" fmla="*/ 9 w 115"/>
                  <a:gd name="T3" fmla="*/ 113 h 113"/>
                  <a:gd name="T4" fmla="*/ 101 w 115"/>
                  <a:gd name="T5" fmla="*/ 0 h 113"/>
                  <a:gd name="T6" fmla="*/ 2 w 115"/>
                  <a:gd name="T7" fmla="*/ 98 h 113"/>
                  <a:gd name="T8" fmla="*/ 2 w 115"/>
                  <a:gd name="T9" fmla="*/ 103 h 113"/>
                  <a:gd name="T10" fmla="*/ 71 w 115"/>
                  <a:gd name="T11" fmla="*/ 5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5" h="113">
                    <a:moveTo>
                      <a:pt x="71" y="52"/>
                    </a:moveTo>
                    <a:cubicBezTo>
                      <a:pt x="55" y="86"/>
                      <a:pt x="7" y="113"/>
                      <a:pt x="9" y="113"/>
                    </a:cubicBezTo>
                    <a:cubicBezTo>
                      <a:pt x="70" y="100"/>
                      <a:pt x="115" y="50"/>
                      <a:pt x="101" y="0"/>
                    </a:cubicBezTo>
                    <a:cubicBezTo>
                      <a:pt x="48" y="49"/>
                      <a:pt x="0" y="32"/>
                      <a:pt x="2" y="98"/>
                    </a:cubicBezTo>
                    <a:cubicBezTo>
                      <a:pt x="2" y="99"/>
                      <a:pt x="2" y="101"/>
                      <a:pt x="2" y="103"/>
                    </a:cubicBezTo>
                    <a:cubicBezTo>
                      <a:pt x="2" y="106"/>
                      <a:pt x="41" y="82"/>
                      <a:pt x="71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137"/>
              <p:cNvSpPr/>
              <p:nvPr/>
            </p:nvSpPr>
            <p:spPr bwMode="auto">
              <a:xfrm>
                <a:off x="3397877" y="1934661"/>
                <a:ext cx="86137" cy="60858"/>
              </a:xfrm>
              <a:custGeom>
                <a:avLst/>
                <a:gdLst>
                  <a:gd name="T0" fmla="*/ 54 w 54"/>
                  <a:gd name="T1" fmla="*/ 0 h 38"/>
                  <a:gd name="T2" fmla="*/ 18 w 54"/>
                  <a:gd name="T3" fmla="*/ 20 h 38"/>
                  <a:gd name="T4" fmla="*/ 25 w 54"/>
                  <a:gd name="T5" fmla="*/ 0 h 38"/>
                  <a:gd name="T6" fmla="*/ 0 w 54"/>
                  <a:gd name="T7" fmla="*/ 37 h 38"/>
                  <a:gd name="T8" fmla="*/ 3 w 54"/>
                  <a:gd name="T9" fmla="*/ 37 h 38"/>
                  <a:gd name="T10" fmla="*/ 54 w 54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38">
                    <a:moveTo>
                      <a:pt x="54" y="0"/>
                    </a:moveTo>
                    <a:cubicBezTo>
                      <a:pt x="42" y="7"/>
                      <a:pt x="29" y="14"/>
                      <a:pt x="18" y="20"/>
                    </a:cubicBezTo>
                    <a:cubicBezTo>
                      <a:pt x="20" y="15"/>
                      <a:pt x="25" y="8"/>
                      <a:pt x="25" y="0"/>
                    </a:cubicBezTo>
                    <a:cubicBezTo>
                      <a:pt x="19" y="14"/>
                      <a:pt x="8" y="24"/>
                      <a:pt x="0" y="37"/>
                    </a:cubicBezTo>
                    <a:cubicBezTo>
                      <a:pt x="0" y="38"/>
                      <a:pt x="1" y="38"/>
                      <a:pt x="3" y="37"/>
                    </a:cubicBezTo>
                    <a:cubicBezTo>
                      <a:pt x="19" y="26"/>
                      <a:pt x="39" y="11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138"/>
              <p:cNvSpPr/>
              <p:nvPr/>
            </p:nvSpPr>
            <p:spPr bwMode="auto">
              <a:xfrm>
                <a:off x="3513039" y="1869122"/>
                <a:ext cx="299607" cy="213470"/>
              </a:xfrm>
              <a:custGeom>
                <a:avLst/>
                <a:gdLst>
                  <a:gd name="T0" fmla="*/ 111 w 187"/>
                  <a:gd name="T1" fmla="*/ 44 h 133"/>
                  <a:gd name="T2" fmla="*/ 2 w 187"/>
                  <a:gd name="T3" fmla="*/ 62 h 133"/>
                  <a:gd name="T4" fmla="*/ 187 w 187"/>
                  <a:gd name="T5" fmla="*/ 53 h 133"/>
                  <a:gd name="T6" fmla="*/ 12 w 187"/>
                  <a:gd name="T7" fmla="*/ 81 h 133"/>
                  <a:gd name="T8" fmla="*/ 7 w 187"/>
                  <a:gd name="T9" fmla="*/ 77 h 133"/>
                  <a:gd name="T10" fmla="*/ 111 w 187"/>
                  <a:gd name="T11" fmla="*/ 4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" h="133">
                    <a:moveTo>
                      <a:pt x="111" y="44"/>
                    </a:moveTo>
                    <a:cubicBezTo>
                      <a:pt x="63" y="35"/>
                      <a:pt x="0" y="64"/>
                      <a:pt x="2" y="62"/>
                    </a:cubicBezTo>
                    <a:cubicBezTo>
                      <a:pt x="61" y="9"/>
                      <a:pt x="146" y="0"/>
                      <a:pt x="187" y="53"/>
                    </a:cubicBezTo>
                    <a:cubicBezTo>
                      <a:pt x="97" y="70"/>
                      <a:pt x="78" y="133"/>
                      <a:pt x="12" y="81"/>
                    </a:cubicBezTo>
                    <a:cubicBezTo>
                      <a:pt x="10" y="80"/>
                      <a:pt x="9" y="79"/>
                      <a:pt x="7" y="77"/>
                    </a:cubicBezTo>
                    <a:cubicBezTo>
                      <a:pt x="3" y="75"/>
                      <a:pt x="57" y="53"/>
                      <a:pt x="111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139"/>
              <p:cNvSpPr/>
              <p:nvPr/>
            </p:nvSpPr>
            <p:spPr bwMode="auto">
              <a:xfrm>
                <a:off x="3438137" y="1960877"/>
                <a:ext cx="128269" cy="47750"/>
              </a:xfrm>
              <a:custGeom>
                <a:avLst/>
                <a:gdLst>
                  <a:gd name="T0" fmla="*/ 80 w 80"/>
                  <a:gd name="T1" fmla="*/ 0 h 30"/>
                  <a:gd name="T2" fmla="*/ 31 w 80"/>
                  <a:gd name="T3" fmla="*/ 22 h 30"/>
                  <a:gd name="T4" fmla="*/ 58 w 80"/>
                  <a:gd name="T5" fmla="*/ 30 h 30"/>
                  <a:gd name="T6" fmla="*/ 1 w 80"/>
                  <a:gd name="T7" fmla="*/ 27 h 30"/>
                  <a:gd name="T8" fmla="*/ 3 w 80"/>
                  <a:gd name="T9" fmla="*/ 25 h 30"/>
                  <a:gd name="T10" fmla="*/ 80 w 8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0">
                    <a:moveTo>
                      <a:pt x="80" y="0"/>
                    </a:moveTo>
                    <a:cubicBezTo>
                      <a:pt x="64" y="7"/>
                      <a:pt x="46" y="14"/>
                      <a:pt x="31" y="22"/>
                    </a:cubicBezTo>
                    <a:cubicBezTo>
                      <a:pt x="38" y="23"/>
                      <a:pt x="49" y="23"/>
                      <a:pt x="58" y="30"/>
                    </a:cubicBezTo>
                    <a:cubicBezTo>
                      <a:pt x="40" y="25"/>
                      <a:pt x="20" y="28"/>
                      <a:pt x="1" y="27"/>
                    </a:cubicBezTo>
                    <a:cubicBezTo>
                      <a:pt x="0" y="27"/>
                      <a:pt x="1" y="25"/>
                      <a:pt x="3" y="25"/>
                    </a:cubicBezTo>
                    <a:cubicBezTo>
                      <a:pt x="26" y="16"/>
                      <a:pt x="57" y="7"/>
                      <a:pt x="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Oval 140"/>
              <p:cNvSpPr>
                <a:spLocks noChangeArrowheads="1"/>
              </p:cNvSpPr>
              <p:nvPr/>
            </p:nvSpPr>
            <p:spPr bwMode="auto">
              <a:xfrm>
                <a:off x="3116996" y="3824056"/>
                <a:ext cx="44941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Oval 141"/>
              <p:cNvSpPr>
                <a:spLocks noChangeArrowheads="1"/>
              </p:cNvSpPr>
              <p:nvPr/>
            </p:nvSpPr>
            <p:spPr bwMode="auto">
              <a:xfrm>
                <a:off x="3530828" y="4042207"/>
                <a:ext cx="43069" cy="4306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Oval 142"/>
              <p:cNvSpPr>
                <a:spLocks noChangeArrowheads="1"/>
              </p:cNvSpPr>
              <p:nvPr/>
            </p:nvSpPr>
            <p:spPr bwMode="auto">
              <a:xfrm>
                <a:off x="3400686" y="4210735"/>
                <a:ext cx="44941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Oval 143"/>
              <p:cNvSpPr>
                <a:spLocks noChangeArrowheads="1"/>
              </p:cNvSpPr>
              <p:nvPr/>
            </p:nvSpPr>
            <p:spPr bwMode="auto">
              <a:xfrm>
                <a:off x="2724698" y="3725747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Oval 144"/>
              <p:cNvSpPr>
                <a:spLocks noChangeArrowheads="1"/>
              </p:cNvSpPr>
              <p:nvPr/>
            </p:nvSpPr>
            <p:spPr bwMode="auto">
              <a:xfrm>
                <a:off x="2911952" y="3559091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Oval 145"/>
              <p:cNvSpPr>
                <a:spLocks noChangeArrowheads="1"/>
              </p:cNvSpPr>
              <p:nvPr/>
            </p:nvSpPr>
            <p:spPr bwMode="auto">
              <a:xfrm>
                <a:off x="2771511" y="330536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Oval 146"/>
              <p:cNvSpPr>
                <a:spLocks noChangeArrowheads="1"/>
              </p:cNvSpPr>
              <p:nvPr/>
            </p:nvSpPr>
            <p:spPr bwMode="auto">
              <a:xfrm>
                <a:off x="2587066" y="3377454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Oval 147"/>
              <p:cNvSpPr>
                <a:spLocks noChangeArrowheads="1"/>
              </p:cNvSpPr>
              <p:nvPr/>
            </p:nvSpPr>
            <p:spPr bwMode="auto">
              <a:xfrm>
                <a:off x="2562723" y="3033843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Oval 148"/>
              <p:cNvSpPr>
                <a:spLocks noChangeArrowheads="1"/>
              </p:cNvSpPr>
              <p:nvPr/>
            </p:nvSpPr>
            <p:spPr bwMode="auto">
              <a:xfrm>
                <a:off x="2739678" y="3015118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Oval 149"/>
              <p:cNvSpPr>
                <a:spLocks noChangeArrowheads="1"/>
              </p:cNvSpPr>
              <p:nvPr/>
            </p:nvSpPr>
            <p:spPr bwMode="auto">
              <a:xfrm>
                <a:off x="2766830" y="2727683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Oval 150"/>
              <p:cNvSpPr>
                <a:spLocks noChangeArrowheads="1"/>
              </p:cNvSpPr>
              <p:nvPr/>
            </p:nvSpPr>
            <p:spPr bwMode="auto">
              <a:xfrm>
                <a:off x="2808026" y="2711766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Oval 151"/>
              <p:cNvSpPr>
                <a:spLocks noChangeArrowheads="1"/>
              </p:cNvSpPr>
              <p:nvPr/>
            </p:nvSpPr>
            <p:spPr bwMode="auto">
              <a:xfrm>
                <a:off x="2616090" y="2718320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Oval 152"/>
              <p:cNvSpPr>
                <a:spLocks noChangeArrowheads="1"/>
              </p:cNvSpPr>
              <p:nvPr/>
            </p:nvSpPr>
            <p:spPr bwMode="auto">
              <a:xfrm>
                <a:off x="2632007" y="2748281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Oval 153"/>
              <p:cNvSpPr>
                <a:spLocks noChangeArrowheads="1"/>
              </p:cNvSpPr>
              <p:nvPr/>
            </p:nvSpPr>
            <p:spPr bwMode="auto">
              <a:xfrm>
                <a:off x="2884800" y="2501105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Oval 154"/>
              <p:cNvSpPr>
                <a:spLocks noChangeArrowheads="1"/>
              </p:cNvSpPr>
              <p:nvPr/>
            </p:nvSpPr>
            <p:spPr bwMode="auto">
              <a:xfrm>
                <a:off x="2740614" y="2471144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Oval 155"/>
              <p:cNvSpPr>
                <a:spLocks noChangeArrowheads="1"/>
              </p:cNvSpPr>
              <p:nvPr/>
            </p:nvSpPr>
            <p:spPr bwMode="auto">
              <a:xfrm>
                <a:off x="2737806" y="2429012"/>
                <a:ext cx="29024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Oval 156"/>
              <p:cNvSpPr>
                <a:spLocks noChangeArrowheads="1"/>
              </p:cNvSpPr>
              <p:nvPr/>
            </p:nvSpPr>
            <p:spPr bwMode="auto">
              <a:xfrm>
                <a:off x="2875438" y="227827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Oval 157"/>
              <p:cNvSpPr>
                <a:spLocks noChangeArrowheads="1"/>
              </p:cNvSpPr>
              <p:nvPr/>
            </p:nvSpPr>
            <p:spPr bwMode="auto">
              <a:xfrm>
                <a:off x="3055202" y="2095700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Oval 158"/>
              <p:cNvSpPr>
                <a:spLocks noChangeArrowheads="1"/>
              </p:cNvSpPr>
              <p:nvPr/>
            </p:nvSpPr>
            <p:spPr bwMode="auto">
              <a:xfrm>
                <a:off x="3228412" y="1997392"/>
                <a:ext cx="28088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Oval 159"/>
              <p:cNvSpPr>
                <a:spLocks noChangeArrowheads="1"/>
              </p:cNvSpPr>
              <p:nvPr/>
            </p:nvSpPr>
            <p:spPr bwMode="auto">
              <a:xfrm>
                <a:off x="3400686" y="1927171"/>
                <a:ext cx="26216" cy="2527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Oval 160"/>
              <p:cNvSpPr>
                <a:spLocks noChangeArrowheads="1"/>
              </p:cNvSpPr>
              <p:nvPr/>
            </p:nvSpPr>
            <p:spPr bwMode="auto">
              <a:xfrm>
                <a:off x="3413794" y="2008627"/>
                <a:ext cx="25279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Oval 161"/>
              <p:cNvSpPr>
                <a:spLocks noChangeArrowheads="1"/>
              </p:cNvSpPr>
              <p:nvPr/>
            </p:nvSpPr>
            <p:spPr bwMode="auto">
              <a:xfrm>
                <a:off x="3375407" y="206480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Oval 162"/>
              <p:cNvSpPr>
                <a:spLocks noChangeArrowheads="1"/>
              </p:cNvSpPr>
              <p:nvPr/>
            </p:nvSpPr>
            <p:spPr bwMode="auto">
              <a:xfrm>
                <a:off x="3161937" y="217528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Oval 163"/>
              <p:cNvSpPr>
                <a:spLocks noChangeArrowheads="1"/>
              </p:cNvSpPr>
              <p:nvPr/>
            </p:nvSpPr>
            <p:spPr bwMode="auto">
              <a:xfrm>
                <a:off x="3208750" y="2177155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Oval 164"/>
              <p:cNvSpPr>
                <a:spLocks noChangeArrowheads="1"/>
              </p:cNvSpPr>
              <p:nvPr/>
            </p:nvSpPr>
            <p:spPr bwMode="auto">
              <a:xfrm>
                <a:off x="2997153" y="2341003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Oval 165"/>
              <p:cNvSpPr>
                <a:spLocks noChangeArrowheads="1"/>
              </p:cNvSpPr>
              <p:nvPr/>
            </p:nvSpPr>
            <p:spPr bwMode="auto">
              <a:xfrm>
                <a:off x="2762149" y="298141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Oval 166"/>
              <p:cNvSpPr>
                <a:spLocks noChangeArrowheads="1"/>
              </p:cNvSpPr>
              <p:nvPr/>
            </p:nvSpPr>
            <p:spPr bwMode="auto">
              <a:xfrm>
                <a:off x="2893227" y="3599351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Oval 167"/>
              <p:cNvSpPr>
                <a:spLocks noChangeArrowheads="1"/>
              </p:cNvSpPr>
              <p:nvPr/>
            </p:nvSpPr>
            <p:spPr bwMode="auto">
              <a:xfrm>
                <a:off x="3123550" y="3875550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Oval 168"/>
              <p:cNvSpPr>
                <a:spLocks noChangeArrowheads="1"/>
              </p:cNvSpPr>
              <p:nvPr/>
            </p:nvSpPr>
            <p:spPr bwMode="auto">
              <a:xfrm>
                <a:off x="3513039" y="4103064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Oval 169"/>
              <p:cNvSpPr>
                <a:spLocks noChangeArrowheads="1"/>
              </p:cNvSpPr>
              <p:nvPr/>
            </p:nvSpPr>
            <p:spPr bwMode="auto">
              <a:xfrm>
                <a:off x="3589813" y="4020672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Oval 170"/>
              <p:cNvSpPr>
                <a:spLocks noChangeArrowheads="1"/>
              </p:cNvSpPr>
              <p:nvPr/>
            </p:nvSpPr>
            <p:spPr bwMode="auto">
              <a:xfrm>
                <a:off x="3454054" y="4267848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Oval 171"/>
              <p:cNvSpPr>
                <a:spLocks noChangeArrowheads="1"/>
              </p:cNvSpPr>
              <p:nvPr/>
            </p:nvSpPr>
            <p:spPr bwMode="auto">
              <a:xfrm>
                <a:off x="3400686" y="4287509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Oval 172"/>
              <p:cNvSpPr>
                <a:spLocks noChangeArrowheads="1"/>
              </p:cNvSpPr>
              <p:nvPr/>
            </p:nvSpPr>
            <p:spPr bwMode="auto">
              <a:xfrm>
                <a:off x="3490568" y="4017864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Oval 173"/>
              <p:cNvSpPr>
                <a:spLocks noChangeArrowheads="1"/>
              </p:cNvSpPr>
              <p:nvPr/>
            </p:nvSpPr>
            <p:spPr bwMode="auto">
              <a:xfrm>
                <a:off x="3540191" y="3992584"/>
                <a:ext cx="35578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Oval 174"/>
              <p:cNvSpPr>
                <a:spLocks noChangeArrowheads="1"/>
              </p:cNvSpPr>
              <p:nvPr/>
            </p:nvSpPr>
            <p:spPr bwMode="auto">
              <a:xfrm>
                <a:off x="3477460" y="4064677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Oval 175"/>
              <p:cNvSpPr>
                <a:spLocks noChangeArrowheads="1"/>
              </p:cNvSpPr>
              <p:nvPr/>
            </p:nvSpPr>
            <p:spPr bwMode="auto">
              <a:xfrm>
                <a:off x="3354809" y="4292191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Oval 176"/>
              <p:cNvSpPr>
                <a:spLocks noChangeArrowheads="1"/>
              </p:cNvSpPr>
              <p:nvPr/>
            </p:nvSpPr>
            <p:spPr bwMode="auto">
              <a:xfrm>
                <a:off x="3364172" y="4245377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Oval 177"/>
              <p:cNvSpPr>
                <a:spLocks noChangeArrowheads="1"/>
              </p:cNvSpPr>
              <p:nvPr/>
            </p:nvSpPr>
            <p:spPr bwMode="auto">
              <a:xfrm>
                <a:off x="3163809" y="385401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Oval 178"/>
              <p:cNvSpPr>
                <a:spLocks noChangeArrowheads="1"/>
              </p:cNvSpPr>
              <p:nvPr/>
            </p:nvSpPr>
            <p:spPr bwMode="auto">
              <a:xfrm>
                <a:off x="3583259" y="4075912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Oval 179"/>
              <p:cNvSpPr>
                <a:spLocks noChangeArrowheads="1"/>
              </p:cNvSpPr>
              <p:nvPr/>
            </p:nvSpPr>
            <p:spPr bwMode="auto">
              <a:xfrm>
                <a:off x="3026177" y="400475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Oval 180"/>
              <p:cNvSpPr>
                <a:spLocks noChangeArrowheads="1"/>
              </p:cNvSpPr>
              <p:nvPr/>
            </p:nvSpPr>
            <p:spPr bwMode="auto">
              <a:xfrm>
                <a:off x="2965320" y="4000074"/>
                <a:ext cx="44941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561" name="文本框 560"/>
          <p:cNvSpPr txBox="1"/>
          <p:nvPr/>
        </p:nvSpPr>
        <p:spPr>
          <a:xfrm>
            <a:off x="5697254" y="2319538"/>
            <a:ext cx="10834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65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2" name="文本框 561"/>
          <p:cNvSpPr txBox="1"/>
          <p:nvPr/>
        </p:nvSpPr>
        <p:spPr>
          <a:xfrm>
            <a:off x="5094741" y="3526972"/>
            <a:ext cx="202724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演界網，中國首家演示設計交易平臺</a:t>
            </a:r>
            <a:endParaRPr lang="zh-CN" altLang="en-US" dirty="0"/>
          </a:p>
          <a:p>
            <a:endParaRPr lang="zh-CN" altLang="en-US" dirty="0"/>
          </a:p>
        </p:txBody>
      </p:sp>
      <p:grpSp>
        <p:nvGrpSpPr>
          <p:cNvPr id="742" name="组合 741"/>
          <p:cNvGrpSpPr/>
          <p:nvPr/>
        </p:nvGrpSpPr>
        <p:grpSpPr>
          <a:xfrm>
            <a:off x="8906838" y="1847726"/>
            <a:ext cx="2165953" cy="1404809"/>
            <a:chOff x="1651907" y="2808851"/>
            <a:chExt cx="2165953" cy="1404809"/>
          </a:xfrm>
          <a:solidFill>
            <a:srgbClr val="2B2B2B"/>
          </a:solidFill>
        </p:grpSpPr>
        <p:grpSp>
          <p:nvGrpSpPr>
            <p:cNvPr id="745" name="组合 744"/>
            <p:cNvGrpSpPr/>
            <p:nvPr/>
          </p:nvGrpSpPr>
          <p:grpSpPr>
            <a:xfrm>
              <a:off x="3057997" y="2808851"/>
              <a:ext cx="759863" cy="1404809"/>
              <a:chOff x="3823881" y="1781113"/>
              <a:chExt cx="1405344" cy="2598151"/>
            </a:xfrm>
            <a:grpFill/>
          </p:grpSpPr>
          <p:sp>
            <p:nvSpPr>
              <p:cNvPr id="834" name="Freeform 7"/>
              <p:cNvSpPr/>
              <p:nvPr/>
            </p:nvSpPr>
            <p:spPr bwMode="auto">
              <a:xfrm>
                <a:off x="3910018" y="1976794"/>
                <a:ext cx="1065477" cy="2246113"/>
              </a:xfrm>
              <a:custGeom>
                <a:avLst/>
                <a:gdLst>
                  <a:gd name="T0" fmla="*/ 474 w 665"/>
                  <a:gd name="T1" fmla="*/ 194 h 1400"/>
                  <a:gd name="T2" fmla="*/ 665 w 665"/>
                  <a:gd name="T3" fmla="*/ 684 h 1400"/>
                  <a:gd name="T4" fmla="*/ 406 w 665"/>
                  <a:gd name="T5" fmla="*/ 1238 h 1400"/>
                  <a:gd name="T6" fmla="*/ 55 w 665"/>
                  <a:gd name="T7" fmla="*/ 1397 h 1400"/>
                  <a:gd name="T8" fmla="*/ 0 w 665"/>
                  <a:gd name="T9" fmla="*/ 1398 h 1400"/>
                  <a:gd name="T10" fmla="*/ 221 w 665"/>
                  <a:gd name="T11" fmla="*/ 1312 h 1400"/>
                  <a:gd name="T12" fmla="*/ 376 w 665"/>
                  <a:gd name="T13" fmla="*/ 1209 h 1400"/>
                  <a:gd name="T14" fmla="*/ 633 w 665"/>
                  <a:gd name="T15" fmla="*/ 672 h 1400"/>
                  <a:gd name="T16" fmla="*/ 451 w 665"/>
                  <a:gd name="T17" fmla="*/ 205 h 1400"/>
                  <a:gd name="T18" fmla="*/ 145 w 665"/>
                  <a:gd name="T19" fmla="*/ 0 h 1400"/>
                  <a:gd name="T20" fmla="*/ 474 w 665"/>
                  <a:gd name="T21" fmla="*/ 194 h 1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5" h="1400">
                    <a:moveTo>
                      <a:pt x="474" y="194"/>
                    </a:moveTo>
                    <a:cubicBezTo>
                      <a:pt x="592" y="323"/>
                      <a:pt x="665" y="495"/>
                      <a:pt x="665" y="684"/>
                    </a:cubicBezTo>
                    <a:cubicBezTo>
                      <a:pt x="665" y="906"/>
                      <a:pt x="564" y="1105"/>
                      <a:pt x="406" y="1238"/>
                    </a:cubicBezTo>
                    <a:cubicBezTo>
                      <a:pt x="308" y="1320"/>
                      <a:pt x="187" y="1377"/>
                      <a:pt x="55" y="1397"/>
                    </a:cubicBezTo>
                    <a:cubicBezTo>
                      <a:pt x="24" y="1400"/>
                      <a:pt x="5" y="1400"/>
                      <a:pt x="0" y="1398"/>
                    </a:cubicBezTo>
                    <a:cubicBezTo>
                      <a:pt x="90" y="1373"/>
                      <a:pt x="158" y="1346"/>
                      <a:pt x="221" y="1312"/>
                    </a:cubicBezTo>
                    <a:cubicBezTo>
                      <a:pt x="275" y="1282"/>
                      <a:pt x="328" y="1247"/>
                      <a:pt x="376" y="1209"/>
                    </a:cubicBezTo>
                    <a:cubicBezTo>
                      <a:pt x="533" y="1082"/>
                      <a:pt x="633" y="889"/>
                      <a:pt x="633" y="672"/>
                    </a:cubicBezTo>
                    <a:cubicBezTo>
                      <a:pt x="633" y="492"/>
                      <a:pt x="564" y="328"/>
                      <a:pt x="451" y="205"/>
                    </a:cubicBezTo>
                    <a:cubicBezTo>
                      <a:pt x="364" y="110"/>
                      <a:pt x="266" y="45"/>
                      <a:pt x="145" y="0"/>
                    </a:cubicBezTo>
                    <a:cubicBezTo>
                      <a:pt x="272" y="20"/>
                      <a:pt x="388" y="101"/>
                      <a:pt x="474" y="1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Freeform 8"/>
              <p:cNvSpPr/>
              <p:nvPr/>
            </p:nvSpPr>
            <p:spPr bwMode="auto">
              <a:xfrm>
                <a:off x="4134723" y="3588115"/>
                <a:ext cx="376381" cy="463454"/>
              </a:xfrm>
              <a:custGeom>
                <a:avLst/>
                <a:gdLst>
                  <a:gd name="T0" fmla="*/ 152 w 235"/>
                  <a:gd name="T1" fmla="*/ 122 h 289"/>
                  <a:gd name="T2" fmla="*/ 82 w 235"/>
                  <a:gd name="T3" fmla="*/ 287 h 289"/>
                  <a:gd name="T4" fmla="*/ 167 w 235"/>
                  <a:gd name="T5" fmla="*/ 0 h 289"/>
                  <a:gd name="T6" fmla="*/ 56 w 235"/>
                  <a:gd name="T7" fmla="*/ 264 h 289"/>
                  <a:gd name="T8" fmla="*/ 60 w 235"/>
                  <a:gd name="T9" fmla="*/ 273 h 289"/>
                  <a:gd name="T10" fmla="*/ 152 w 235"/>
                  <a:gd name="T11" fmla="*/ 122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5" h="289">
                    <a:moveTo>
                      <a:pt x="152" y="122"/>
                    </a:moveTo>
                    <a:cubicBezTo>
                      <a:pt x="148" y="200"/>
                      <a:pt x="79" y="289"/>
                      <a:pt x="82" y="287"/>
                    </a:cubicBezTo>
                    <a:cubicBezTo>
                      <a:pt x="188" y="214"/>
                      <a:pt x="235" y="84"/>
                      <a:pt x="167" y="0"/>
                    </a:cubicBezTo>
                    <a:cubicBezTo>
                      <a:pt x="105" y="134"/>
                      <a:pt x="0" y="140"/>
                      <a:pt x="56" y="264"/>
                    </a:cubicBezTo>
                    <a:cubicBezTo>
                      <a:pt x="58" y="267"/>
                      <a:pt x="59" y="270"/>
                      <a:pt x="60" y="273"/>
                    </a:cubicBezTo>
                    <a:cubicBezTo>
                      <a:pt x="64" y="279"/>
                      <a:pt x="118" y="203"/>
                      <a:pt x="152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Freeform 9"/>
              <p:cNvSpPr/>
              <p:nvPr/>
            </p:nvSpPr>
            <p:spPr bwMode="auto">
              <a:xfrm>
                <a:off x="4182473" y="3972923"/>
                <a:ext cx="117034" cy="182573"/>
              </a:xfrm>
              <a:custGeom>
                <a:avLst/>
                <a:gdLst>
                  <a:gd name="T0" fmla="*/ 73 w 73"/>
                  <a:gd name="T1" fmla="*/ 0 h 114"/>
                  <a:gd name="T2" fmla="*/ 20 w 73"/>
                  <a:gd name="T3" fmla="*/ 68 h 114"/>
                  <a:gd name="T4" fmla="*/ 17 w 73"/>
                  <a:gd name="T5" fmla="*/ 23 h 114"/>
                  <a:gd name="T6" fmla="*/ 0 w 73"/>
                  <a:gd name="T7" fmla="*/ 113 h 114"/>
                  <a:gd name="T8" fmla="*/ 5 w 73"/>
                  <a:gd name="T9" fmla="*/ 111 h 114"/>
                  <a:gd name="T10" fmla="*/ 73 w 73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" h="114">
                    <a:moveTo>
                      <a:pt x="73" y="0"/>
                    </a:moveTo>
                    <a:cubicBezTo>
                      <a:pt x="55" y="23"/>
                      <a:pt x="38" y="47"/>
                      <a:pt x="20" y="68"/>
                    </a:cubicBezTo>
                    <a:cubicBezTo>
                      <a:pt x="21" y="56"/>
                      <a:pt x="25" y="39"/>
                      <a:pt x="17" y="23"/>
                    </a:cubicBezTo>
                    <a:cubicBezTo>
                      <a:pt x="18" y="54"/>
                      <a:pt x="6" y="83"/>
                      <a:pt x="0" y="113"/>
                    </a:cubicBezTo>
                    <a:cubicBezTo>
                      <a:pt x="1" y="114"/>
                      <a:pt x="3" y="114"/>
                      <a:pt x="5" y="111"/>
                    </a:cubicBezTo>
                    <a:cubicBezTo>
                      <a:pt x="27" y="78"/>
                      <a:pt x="53" y="34"/>
                      <a:pt x="7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Freeform 10"/>
              <p:cNvSpPr/>
              <p:nvPr/>
            </p:nvSpPr>
            <p:spPr bwMode="auto">
              <a:xfrm>
                <a:off x="4310742" y="4019736"/>
                <a:ext cx="536484" cy="359528"/>
              </a:xfrm>
              <a:custGeom>
                <a:avLst/>
                <a:gdLst>
                  <a:gd name="T0" fmla="*/ 201 w 335"/>
                  <a:gd name="T1" fmla="*/ 73 h 224"/>
                  <a:gd name="T2" fmla="*/ 4 w 335"/>
                  <a:gd name="T3" fmla="*/ 82 h 224"/>
                  <a:gd name="T4" fmla="*/ 335 w 335"/>
                  <a:gd name="T5" fmla="*/ 105 h 224"/>
                  <a:gd name="T6" fmla="*/ 18 w 335"/>
                  <a:gd name="T7" fmla="*/ 118 h 224"/>
                  <a:gd name="T8" fmla="*/ 10 w 335"/>
                  <a:gd name="T9" fmla="*/ 110 h 224"/>
                  <a:gd name="T10" fmla="*/ 201 w 335"/>
                  <a:gd name="T11" fmla="*/ 7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5" h="224">
                    <a:moveTo>
                      <a:pt x="201" y="73"/>
                    </a:moveTo>
                    <a:cubicBezTo>
                      <a:pt x="119" y="47"/>
                      <a:pt x="0" y="85"/>
                      <a:pt x="4" y="82"/>
                    </a:cubicBezTo>
                    <a:cubicBezTo>
                      <a:pt x="120" y="0"/>
                      <a:pt x="273" y="2"/>
                      <a:pt x="335" y="105"/>
                    </a:cubicBezTo>
                    <a:cubicBezTo>
                      <a:pt x="171" y="117"/>
                      <a:pt x="125" y="224"/>
                      <a:pt x="18" y="118"/>
                    </a:cubicBezTo>
                    <a:cubicBezTo>
                      <a:pt x="15" y="115"/>
                      <a:pt x="13" y="113"/>
                      <a:pt x="10" y="110"/>
                    </a:cubicBezTo>
                    <a:cubicBezTo>
                      <a:pt x="4" y="104"/>
                      <a:pt x="104" y="76"/>
                      <a:pt x="201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Freeform 11"/>
              <p:cNvSpPr/>
              <p:nvPr/>
            </p:nvSpPr>
            <p:spPr bwMode="auto">
              <a:xfrm>
                <a:off x="4173110" y="4146133"/>
                <a:ext cx="235940" cy="76774"/>
              </a:xfrm>
              <a:custGeom>
                <a:avLst/>
                <a:gdLst>
                  <a:gd name="T0" fmla="*/ 147 w 147"/>
                  <a:gd name="T1" fmla="*/ 0 h 48"/>
                  <a:gd name="T2" fmla="*/ 56 w 147"/>
                  <a:gd name="T3" fmla="*/ 28 h 48"/>
                  <a:gd name="T4" fmla="*/ 101 w 147"/>
                  <a:gd name="T5" fmla="*/ 48 h 48"/>
                  <a:gd name="T6" fmla="*/ 1 w 147"/>
                  <a:gd name="T7" fmla="*/ 32 h 48"/>
                  <a:gd name="T8" fmla="*/ 5 w 147"/>
                  <a:gd name="T9" fmla="*/ 27 h 48"/>
                  <a:gd name="T10" fmla="*/ 147 w 147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7" h="48">
                    <a:moveTo>
                      <a:pt x="147" y="0"/>
                    </a:moveTo>
                    <a:cubicBezTo>
                      <a:pt x="116" y="9"/>
                      <a:pt x="84" y="18"/>
                      <a:pt x="56" y="28"/>
                    </a:cubicBezTo>
                    <a:cubicBezTo>
                      <a:pt x="68" y="31"/>
                      <a:pt x="88" y="34"/>
                      <a:pt x="101" y="48"/>
                    </a:cubicBezTo>
                    <a:cubicBezTo>
                      <a:pt x="69" y="36"/>
                      <a:pt x="35" y="37"/>
                      <a:pt x="1" y="32"/>
                    </a:cubicBezTo>
                    <a:cubicBezTo>
                      <a:pt x="0" y="30"/>
                      <a:pt x="1" y="28"/>
                      <a:pt x="5" y="27"/>
                    </a:cubicBezTo>
                    <a:cubicBezTo>
                      <a:pt x="48" y="17"/>
                      <a:pt x="104" y="7"/>
                      <a:pt x="14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Freeform 12"/>
              <p:cNvSpPr/>
              <p:nvPr/>
            </p:nvSpPr>
            <p:spPr bwMode="auto">
              <a:xfrm>
                <a:off x="3844479" y="4103064"/>
                <a:ext cx="380126" cy="175083"/>
              </a:xfrm>
              <a:custGeom>
                <a:avLst/>
                <a:gdLst>
                  <a:gd name="T0" fmla="*/ 237 w 237"/>
                  <a:gd name="T1" fmla="*/ 109 h 109"/>
                  <a:gd name="T2" fmla="*/ 82 w 237"/>
                  <a:gd name="T3" fmla="*/ 66 h 109"/>
                  <a:gd name="T4" fmla="*/ 144 w 237"/>
                  <a:gd name="T5" fmla="*/ 0 h 109"/>
                  <a:gd name="T6" fmla="*/ 2 w 237"/>
                  <a:gd name="T7" fmla="*/ 72 h 109"/>
                  <a:gd name="T8" fmla="*/ 8 w 237"/>
                  <a:gd name="T9" fmla="*/ 79 h 109"/>
                  <a:gd name="T10" fmla="*/ 237 w 237"/>
                  <a:gd name="T11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7" h="109">
                    <a:moveTo>
                      <a:pt x="237" y="109"/>
                    </a:moveTo>
                    <a:cubicBezTo>
                      <a:pt x="185" y="71"/>
                      <a:pt x="128" y="67"/>
                      <a:pt x="82" y="66"/>
                    </a:cubicBezTo>
                    <a:cubicBezTo>
                      <a:pt x="109" y="50"/>
                      <a:pt x="128" y="32"/>
                      <a:pt x="144" y="0"/>
                    </a:cubicBezTo>
                    <a:cubicBezTo>
                      <a:pt x="95" y="54"/>
                      <a:pt x="52" y="56"/>
                      <a:pt x="2" y="72"/>
                    </a:cubicBezTo>
                    <a:cubicBezTo>
                      <a:pt x="0" y="75"/>
                      <a:pt x="2" y="78"/>
                      <a:pt x="8" y="79"/>
                    </a:cubicBezTo>
                    <a:cubicBezTo>
                      <a:pt x="78" y="83"/>
                      <a:pt x="158" y="83"/>
                      <a:pt x="237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Freeform 13"/>
              <p:cNvSpPr/>
              <p:nvPr/>
            </p:nvSpPr>
            <p:spPr bwMode="auto">
              <a:xfrm>
                <a:off x="4397816" y="3393371"/>
                <a:ext cx="300543" cy="442856"/>
              </a:xfrm>
              <a:custGeom>
                <a:avLst/>
                <a:gdLst>
                  <a:gd name="T0" fmla="*/ 127 w 188"/>
                  <a:gd name="T1" fmla="*/ 111 h 276"/>
                  <a:gd name="T2" fmla="*/ 113 w 188"/>
                  <a:gd name="T3" fmla="*/ 273 h 276"/>
                  <a:gd name="T4" fmla="*/ 105 w 188"/>
                  <a:gd name="T5" fmla="*/ 0 h 276"/>
                  <a:gd name="T6" fmla="*/ 84 w 188"/>
                  <a:gd name="T7" fmla="*/ 260 h 276"/>
                  <a:gd name="T8" fmla="*/ 90 w 188"/>
                  <a:gd name="T9" fmla="*/ 267 h 276"/>
                  <a:gd name="T10" fmla="*/ 127 w 188"/>
                  <a:gd name="T11" fmla="*/ 111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276">
                    <a:moveTo>
                      <a:pt x="127" y="111"/>
                    </a:moveTo>
                    <a:cubicBezTo>
                      <a:pt x="146" y="179"/>
                      <a:pt x="111" y="276"/>
                      <a:pt x="113" y="273"/>
                    </a:cubicBezTo>
                    <a:cubicBezTo>
                      <a:pt x="185" y="180"/>
                      <a:pt x="188" y="54"/>
                      <a:pt x="105" y="0"/>
                    </a:cubicBezTo>
                    <a:cubicBezTo>
                      <a:pt x="90" y="134"/>
                      <a:pt x="0" y="169"/>
                      <a:pt x="84" y="260"/>
                    </a:cubicBezTo>
                    <a:cubicBezTo>
                      <a:pt x="86" y="263"/>
                      <a:pt x="88" y="265"/>
                      <a:pt x="90" y="267"/>
                    </a:cubicBezTo>
                    <a:cubicBezTo>
                      <a:pt x="95" y="272"/>
                      <a:pt x="121" y="191"/>
                      <a:pt x="127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Freeform 14"/>
              <p:cNvSpPr/>
              <p:nvPr/>
            </p:nvSpPr>
            <p:spPr bwMode="auto">
              <a:xfrm>
                <a:off x="4519531" y="3756644"/>
                <a:ext cx="66475" cy="191935"/>
              </a:xfrm>
              <a:custGeom>
                <a:avLst/>
                <a:gdLst>
                  <a:gd name="T0" fmla="*/ 42 w 42"/>
                  <a:gd name="T1" fmla="*/ 0 h 120"/>
                  <a:gd name="T2" fmla="*/ 15 w 42"/>
                  <a:gd name="T3" fmla="*/ 74 h 120"/>
                  <a:gd name="T4" fmla="*/ 0 w 42"/>
                  <a:gd name="T5" fmla="*/ 36 h 120"/>
                  <a:gd name="T6" fmla="*/ 11 w 42"/>
                  <a:gd name="T7" fmla="*/ 119 h 120"/>
                  <a:gd name="T8" fmla="*/ 15 w 42"/>
                  <a:gd name="T9" fmla="*/ 116 h 120"/>
                  <a:gd name="T10" fmla="*/ 42 w 42"/>
                  <a:gd name="T11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120">
                    <a:moveTo>
                      <a:pt x="42" y="0"/>
                    </a:moveTo>
                    <a:cubicBezTo>
                      <a:pt x="33" y="25"/>
                      <a:pt x="25" y="52"/>
                      <a:pt x="15" y="74"/>
                    </a:cubicBezTo>
                    <a:cubicBezTo>
                      <a:pt x="13" y="64"/>
                      <a:pt x="11" y="48"/>
                      <a:pt x="0" y="36"/>
                    </a:cubicBezTo>
                    <a:cubicBezTo>
                      <a:pt x="10" y="63"/>
                      <a:pt x="7" y="91"/>
                      <a:pt x="11" y="119"/>
                    </a:cubicBezTo>
                    <a:cubicBezTo>
                      <a:pt x="12" y="120"/>
                      <a:pt x="14" y="120"/>
                      <a:pt x="15" y="116"/>
                    </a:cubicBezTo>
                    <a:cubicBezTo>
                      <a:pt x="24" y="81"/>
                      <a:pt x="35" y="36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Freeform 15"/>
              <p:cNvSpPr/>
              <p:nvPr/>
            </p:nvSpPr>
            <p:spPr bwMode="auto">
              <a:xfrm>
                <a:off x="4605668" y="3722938"/>
                <a:ext cx="457837" cy="357655"/>
              </a:xfrm>
              <a:custGeom>
                <a:avLst/>
                <a:gdLst>
                  <a:gd name="T0" fmla="*/ 166 w 286"/>
                  <a:gd name="T1" fmla="*/ 78 h 223"/>
                  <a:gd name="T2" fmla="*/ 3 w 286"/>
                  <a:gd name="T3" fmla="*/ 134 h 223"/>
                  <a:gd name="T4" fmla="*/ 286 w 286"/>
                  <a:gd name="T5" fmla="*/ 71 h 223"/>
                  <a:gd name="T6" fmla="*/ 23 w 286"/>
                  <a:gd name="T7" fmla="*/ 161 h 223"/>
                  <a:gd name="T8" fmla="*/ 15 w 286"/>
                  <a:gd name="T9" fmla="*/ 156 h 223"/>
                  <a:gd name="T10" fmla="*/ 166 w 286"/>
                  <a:gd name="T11" fmla="*/ 78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6" h="223">
                    <a:moveTo>
                      <a:pt x="166" y="78"/>
                    </a:moveTo>
                    <a:cubicBezTo>
                      <a:pt x="91" y="76"/>
                      <a:pt x="0" y="137"/>
                      <a:pt x="3" y="134"/>
                    </a:cubicBezTo>
                    <a:cubicBezTo>
                      <a:pt x="80" y="36"/>
                      <a:pt x="209" y="0"/>
                      <a:pt x="286" y="71"/>
                    </a:cubicBezTo>
                    <a:cubicBezTo>
                      <a:pt x="152" y="122"/>
                      <a:pt x="139" y="223"/>
                      <a:pt x="23" y="161"/>
                    </a:cubicBezTo>
                    <a:cubicBezTo>
                      <a:pt x="21" y="159"/>
                      <a:pt x="18" y="158"/>
                      <a:pt x="15" y="156"/>
                    </a:cubicBezTo>
                    <a:cubicBezTo>
                      <a:pt x="9" y="153"/>
                      <a:pt x="86" y="105"/>
                      <a:pt x="166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Freeform 16"/>
              <p:cNvSpPr/>
              <p:nvPr/>
            </p:nvSpPr>
            <p:spPr bwMode="auto">
              <a:xfrm>
                <a:off x="4499869" y="3912065"/>
                <a:ext cx="186318" cy="99245"/>
              </a:xfrm>
              <a:custGeom>
                <a:avLst/>
                <a:gdLst>
                  <a:gd name="T0" fmla="*/ 116 w 116"/>
                  <a:gd name="T1" fmla="*/ 0 h 62"/>
                  <a:gd name="T2" fmla="*/ 47 w 116"/>
                  <a:gd name="T3" fmla="*/ 46 h 62"/>
                  <a:gd name="T4" fmla="*/ 89 w 116"/>
                  <a:gd name="T5" fmla="*/ 51 h 62"/>
                  <a:gd name="T6" fmla="*/ 2 w 116"/>
                  <a:gd name="T7" fmla="*/ 62 h 62"/>
                  <a:gd name="T8" fmla="*/ 3 w 116"/>
                  <a:gd name="T9" fmla="*/ 58 h 62"/>
                  <a:gd name="T10" fmla="*/ 116 w 116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62">
                    <a:moveTo>
                      <a:pt x="116" y="0"/>
                    </a:moveTo>
                    <a:cubicBezTo>
                      <a:pt x="92" y="15"/>
                      <a:pt x="67" y="30"/>
                      <a:pt x="47" y="46"/>
                    </a:cubicBezTo>
                    <a:cubicBezTo>
                      <a:pt x="57" y="45"/>
                      <a:pt x="75" y="43"/>
                      <a:pt x="89" y="51"/>
                    </a:cubicBezTo>
                    <a:cubicBezTo>
                      <a:pt x="60" y="49"/>
                      <a:pt x="31" y="59"/>
                      <a:pt x="2" y="62"/>
                    </a:cubicBezTo>
                    <a:cubicBezTo>
                      <a:pt x="0" y="62"/>
                      <a:pt x="0" y="59"/>
                      <a:pt x="3" y="58"/>
                    </a:cubicBezTo>
                    <a:cubicBezTo>
                      <a:pt x="37" y="39"/>
                      <a:pt x="81" y="16"/>
                      <a:pt x="1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Freeform 17"/>
              <p:cNvSpPr/>
              <p:nvPr/>
            </p:nvSpPr>
            <p:spPr bwMode="auto">
              <a:xfrm>
                <a:off x="4570090" y="3152749"/>
                <a:ext cx="265901" cy="390425"/>
              </a:xfrm>
              <a:custGeom>
                <a:avLst/>
                <a:gdLst>
                  <a:gd name="T0" fmla="*/ 98 w 166"/>
                  <a:gd name="T1" fmla="*/ 93 h 243"/>
                  <a:gd name="T2" fmla="*/ 126 w 166"/>
                  <a:gd name="T3" fmla="*/ 240 h 243"/>
                  <a:gd name="T4" fmla="*/ 50 w 166"/>
                  <a:gd name="T5" fmla="*/ 0 h 243"/>
                  <a:gd name="T6" fmla="*/ 97 w 166"/>
                  <a:gd name="T7" fmla="*/ 236 h 243"/>
                  <a:gd name="T8" fmla="*/ 104 w 166"/>
                  <a:gd name="T9" fmla="*/ 240 h 243"/>
                  <a:gd name="T10" fmla="*/ 98 w 166"/>
                  <a:gd name="T11" fmla="*/ 9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6" h="243">
                    <a:moveTo>
                      <a:pt x="98" y="93"/>
                    </a:moveTo>
                    <a:cubicBezTo>
                      <a:pt x="131" y="149"/>
                      <a:pt x="124" y="243"/>
                      <a:pt x="126" y="240"/>
                    </a:cubicBezTo>
                    <a:cubicBezTo>
                      <a:pt x="166" y="139"/>
                      <a:pt x="137" y="27"/>
                      <a:pt x="50" y="0"/>
                    </a:cubicBezTo>
                    <a:cubicBezTo>
                      <a:pt x="70" y="123"/>
                      <a:pt x="0" y="176"/>
                      <a:pt x="97" y="236"/>
                    </a:cubicBezTo>
                    <a:cubicBezTo>
                      <a:pt x="99" y="237"/>
                      <a:pt x="102" y="239"/>
                      <a:pt x="104" y="240"/>
                    </a:cubicBezTo>
                    <a:cubicBezTo>
                      <a:pt x="109" y="243"/>
                      <a:pt x="112" y="165"/>
                      <a:pt x="98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Freeform 18"/>
              <p:cNvSpPr/>
              <p:nvPr/>
            </p:nvSpPr>
            <p:spPr bwMode="auto">
              <a:xfrm>
                <a:off x="4714275" y="3471081"/>
                <a:ext cx="53367" cy="180700"/>
              </a:xfrm>
              <a:custGeom>
                <a:avLst/>
                <a:gdLst>
                  <a:gd name="T0" fmla="*/ 28 w 33"/>
                  <a:gd name="T1" fmla="*/ 0 h 113"/>
                  <a:gd name="T2" fmla="*/ 23 w 33"/>
                  <a:gd name="T3" fmla="*/ 71 h 113"/>
                  <a:gd name="T4" fmla="*/ 0 w 33"/>
                  <a:gd name="T5" fmla="*/ 42 h 113"/>
                  <a:gd name="T6" fmla="*/ 30 w 33"/>
                  <a:gd name="T7" fmla="*/ 112 h 113"/>
                  <a:gd name="T8" fmla="*/ 33 w 33"/>
                  <a:gd name="T9" fmla="*/ 109 h 113"/>
                  <a:gd name="T10" fmla="*/ 28 w 33"/>
                  <a:gd name="T11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13">
                    <a:moveTo>
                      <a:pt x="28" y="0"/>
                    </a:moveTo>
                    <a:cubicBezTo>
                      <a:pt x="26" y="24"/>
                      <a:pt x="26" y="49"/>
                      <a:pt x="23" y="71"/>
                    </a:cubicBezTo>
                    <a:cubicBezTo>
                      <a:pt x="19" y="63"/>
                      <a:pt x="13" y="49"/>
                      <a:pt x="0" y="42"/>
                    </a:cubicBezTo>
                    <a:cubicBezTo>
                      <a:pt x="15" y="63"/>
                      <a:pt x="20" y="89"/>
                      <a:pt x="30" y="112"/>
                    </a:cubicBezTo>
                    <a:cubicBezTo>
                      <a:pt x="32" y="113"/>
                      <a:pt x="33" y="112"/>
                      <a:pt x="33" y="109"/>
                    </a:cubicBezTo>
                    <a:cubicBezTo>
                      <a:pt x="33" y="75"/>
                      <a:pt x="31" y="32"/>
                      <a:pt x="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Freeform 19"/>
              <p:cNvSpPr/>
              <p:nvPr/>
            </p:nvSpPr>
            <p:spPr bwMode="auto">
              <a:xfrm>
                <a:off x="4826628" y="3353111"/>
                <a:ext cx="398852" cy="385743"/>
              </a:xfrm>
              <a:custGeom>
                <a:avLst/>
                <a:gdLst>
                  <a:gd name="T0" fmla="*/ 137 w 249"/>
                  <a:gd name="T1" fmla="*/ 90 h 240"/>
                  <a:gd name="T2" fmla="*/ 1 w 249"/>
                  <a:gd name="T3" fmla="*/ 206 h 240"/>
                  <a:gd name="T4" fmla="*/ 249 w 249"/>
                  <a:gd name="T5" fmla="*/ 39 h 240"/>
                  <a:gd name="T6" fmla="*/ 31 w 249"/>
                  <a:gd name="T7" fmla="*/ 224 h 240"/>
                  <a:gd name="T8" fmla="*/ 21 w 249"/>
                  <a:gd name="T9" fmla="*/ 223 h 240"/>
                  <a:gd name="T10" fmla="*/ 137 w 249"/>
                  <a:gd name="T11" fmla="*/ 9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9" h="240">
                    <a:moveTo>
                      <a:pt x="137" y="90"/>
                    </a:moveTo>
                    <a:cubicBezTo>
                      <a:pt x="64" y="117"/>
                      <a:pt x="0" y="210"/>
                      <a:pt x="1" y="206"/>
                    </a:cubicBezTo>
                    <a:cubicBezTo>
                      <a:pt x="39" y="83"/>
                      <a:pt x="148" y="0"/>
                      <a:pt x="249" y="39"/>
                    </a:cubicBezTo>
                    <a:cubicBezTo>
                      <a:pt x="140" y="138"/>
                      <a:pt x="166" y="240"/>
                      <a:pt x="31" y="224"/>
                    </a:cubicBezTo>
                    <a:cubicBezTo>
                      <a:pt x="28" y="224"/>
                      <a:pt x="24" y="223"/>
                      <a:pt x="21" y="223"/>
                    </a:cubicBezTo>
                    <a:cubicBezTo>
                      <a:pt x="14" y="221"/>
                      <a:pt x="70" y="147"/>
                      <a:pt x="137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Freeform 20"/>
              <p:cNvSpPr/>
              <p:nvPr/>
            </p:nvSpPr>
            <p:spPr bwMode="auto">
              <a:xfrm>
                <a:off x="4749854" y="3629311"/>
                <a:ext cx="141377" cy="167592"/>
              </a:xfrm>
              <a:custGeom>
                <a:avLst/>
                <a:gdLst>
                  <a:gd name="T0" fmla="*/ 88 w 88"/>
                  <a:gd name="T1" fmla="*/ 0 h 104"/>
                  <a:gd name="T2" fmla="*/ 39 w 88"/>
                  <a:gd name="T3" fmla="*/ 71 h 104"/>
                  <a:gd name="T4" fmla="*/ 82 w 88"/>
                  <a:gd name="T5" fmla="*/ 60 h 104"/>
                  <a:gd name="T6" fmla="*/ 2 w 88"/>
                  <a:gd name="T7" fmla="*/ 104 h 104"/>
                  <a:gd name="T8" fmla="*/ 2 w 88"/>
                  <a:gd name="T9" fmla="*/ 98 h 104"/>
                  <a:gd name="T10" fmla="*/ 88 w 88"/>
                  <a:gd name="T11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8" h="104">
                    <a:moveTo>
                      <a:pt x="88" y="0"/>
                    </a:moveTo>
                    <a:cubicBezTo>
                      <a:pt x="71" y="24"/>
                      <a:pt x="53" y="48"/>
                      <a:pt x="39" y="71"/>
                    </a:cubicBezTo>
                    <a:cubicBezTo>
                      <a:pt x="49" y="66"/>
                      <a:pt x="65" y="58"/>
                      <a:pt x="82" y="60"/>
                    </a:cubicBezTo>
                    <a:cubicBezTo>
                      <a:pt x="53" y="69"/>
                      <a:pt x="29" y="89"/>
                      <a:pt x="2" y="104"/>
                    </a:cubicBezTo>
                    <a:cubicBezTo>
                      <a:pt x="0" y="103"/>
                      <a:pt x="0" y="101"/>
                      <a:pt x="2" y="98"/>
                    </a:cubicBezTo>
                    <a:cubicBezTo>
                      <a:pt x="27" y="68"/>
                      <a:pt x="61" y="29"/>
                      <a:pt x="8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Freeform 21"/>
              <p:cNvSpPr/>
              <p:nvPr/>
            </p:nvSpPr>
            <p:spPr bwMode="auto">
              <a:xfrm>
                <a:off x="4668398" y="2943961"/>
                <a:ext cx="214406" cy="305224"/>
              </a:xfrm>
              <a:custGeom>
                <a:avLst/>
                <a:gdLst>
                  <a:gd name="T0" fmla="*/ 64 w 134"/>
                  <a:gd name="T1" fmla="*/ 66 h 190"/>
                  <a:gd name="T2" fmla="*/ 127 w 134"/>
                  <a:gd name="T3" fmla="*/ 183 h 190"/>
                  <a:gd name="T4" fmla="*/ 0 w 134"/>
                  <a:gd name="T5" fmla="*/ 0 h 190"/>
                  <a:gd name="T6" fmla="*/ 102 w 134"/>
                  <a:gd name="T7" fmla="*/ 187 h 190"/>
                  <a:gd name="T8" fmla="*/ 109 w 134"/>
                  <a:gd name="T9" fmla="*/ 189 h 190"/>
                  <a:gd name="T10" fmla="*/ 64 w 134"/>
                  <a:gd name="T11" fmla="*/ 6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4" h="190">
                    <a:moveTo>
                      <a:pt x="64" y="66"/>
                    </a:moveTo>
                    <a:cubicBezTo>
                      <a:pt x="108" y="104"/>
                      <a:pt x="127" y="186"/>
                      <a:pt x="127" y="183"/>
                    </a:cubicBezTo>
                    <a:cubicBezTo>
                      <a:pt x="134" y="87"/>
                      <a:pt x="80" y="0"/>
                      <a:pt x="0" y="0"/>
                    </a:cubicBezTo>
                    <a:cubicBezTo>
                      <a:pt x="49" y="98"/>
                      <a:pt x="4" y="162"/>
                      <a:pt x="102" y="187"/>
                    </a:cubicBezTo>
                    <a:cubicBezTo>
                      <a:pt x="104" y="188"/>
                      <a:pt x="107" y="188"/>
                      <a:pt x="109" y="189"/>
                    </a:cubicBezTo>
                    <a:cubicBezTo>
                      <a:pt x="114" y="190"/>
                      <a:pt x="96" y="123"/>
                      <a:pt x="64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Freeform 22"/>
              <p:cNvSpPr/>
              <p:nvPr/>
            </p:nvSpPr>
            <p:spPr bwMode="auto">
              <a:xfrm>
                <a:off x="4823819" y="3183646"/>
                <a:ext cx="74902" cy="152612"/>
              </a:xfrm>
              <a:custGeom>
                <a:avLst/>
                <a:gdLst>
                  <a:gd name="T0" fmla="*/ 12 w 47"/>
                  <a:gd name="T1" fmla="*/ 0 h 95"/>
                  <a:gd name="T2" fmla="*/ 27 w 47"/>
                  <a:gd name="T3" fmla="*/ 62 h 95"/>
                  <a:gd name="T4" fmla="*/ 0 w 47"/>
                  <a:gd name="T5" fmla="*/ 43 h 95"/>
                  <a:gd name="T6" fmla="*/ 44 w 47"/>
                  <a:gd name="T7" fmla="*/ 94 h 95"/>
                  <a:gd name="T8" fmla="*/ 46 w 47"/>
                  <a:gd name="T9" fmla="*/ 91 h 95"/>
                  <a:gd name="T10" fmla="*/ 12 w 47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" h="95">
                    <a:moveTo>
                      <a:pt x="12" y="0"/>
                    </a:moveTo>
                    <a:cubicBezTo>
                      <a:pt x="18" y="21"/>
                      <a:pt x="24" y="42"/>
                      <a:pt x="27" y="62"/>
                    </a:cubicBezTo>
                    <a:cubicBezTo>
                      <a:pt x="21" y="56"/>
                      <a:pt x="13" y="46"/>
                      <a:pt x="0" y="43"/>
                    </a:cubicBezTo>
                    <a:cubicBezTo>
                      <a:pt x="18" y="57"/>
                      <a:pt x="30" y="77"/>
                      <a:pt x="44" y="94"/>
                    </a:cubicBezTo>
                    <a:cubicBezTo>
                      <a:pt x="46" y="95"/>
                      <a:pt x="47" y="94"/>
                      <a:pt x="46" y="91"/>
                    </a:cubicBezTo>
                    <a:cubicBezTo>
                      <a:pt x="36" y="63"/>
                      <a:pt x="23" y="27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Freeform 23"/>
              <p:cNvSpPr/>
              <p:nvPr/>
            </p:nvSpPr>
            <p:spPr bwMode="auto">
              <a:xfrm>
                <a:off x="4953025" y="3019799"/>
                <a:ext cx="276200" cy="355783"/>
              </a:xfrm>
              <a:custGeom>
                <a:avLst/>
                <a:gdLst>
                  <a:gd name="T0" fmla="*/ 88 w 172"/>
                  <a:gd name="T1" fmla="*/ 80 h 222"/>
                  <a:gd name="T2" fmla="*/ 0 w 172"/>
                  <a:gd name="T3" fmla="*/ 212 h 222"/>
                  <a:gd name="T4" fmla="*/ 172 w 172"/>
                  <a:gd name="T5" fmla="*/ 10 h 222"/>
                  <a:gd name="T6" fmla="*/ 30 w 172"/>
                  <a:gd name="T7" fmla="*/ 220 h 222"/>
                  <a:gd name="T8" fmla="*/ 21 w 172"/>
                  <a:gd name="T9" fmla="*/ 222 h 222"/>
                  <a:gd name="T10" fmla="*/ 88 w 172"/>
                  <a:gd name="T11" fmla="*/ 8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2" h="222">
                    <a:moveTo>
                      <a:pt x="88" y="80"/>
                    </a:moveTo>
                    <a:cubicBezTo>
                      <a:pt x="32" y="121"/>
                      <a:pt x="0" y="216"/>
                      <a:pt x="0" y="212"/>
                    </a:cubicBezTo>
                    <a:cubicBezTo>
                      <a:pt x="3" y="98"/>
                      <a:pt x="76" y="0"/>
                      <a:pt x="172" y="10"/>
                    </a:cubicBezTo>
                    <a:cubicBezTo>
                      <a:pt x="102" y="121"/>
                      <a:pt x="149" y="202"/>
                      <a:pt x="30" y="220"/>
                    </a:cubicBezTo>
                    <a:cubicBezTo>
                      <a:pt x="27" y="221"/>
                      <a:pt x="24" y="221"/>
                      <a:pt x="21" y="222"/>
                    </a:cubicBezTo>
                    <a:cubicBezTo>
                      <a:pt x="15" y="222"/>
                      <a:pt x="44" y="145"/>
                      <a:pt x="88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Freeform 24"/>
              <p:cNvSpPr/>
              <p:nvPr/>
            </p:nvSpPr>
            <p:spPr bwMode="auto">
              <a:xfrm>
                <a:off x="4911829" y="3298808"/>
                <a:ext cx="97372" cy="176955"/>
              </a:xfrm>
              <a:custGeom>
                <a:avLst/>
                <a:gdLst>
                  <a:gd name="T0" fmla="*/ 51 w 61"/>
                  <a:gd name="T1" fmla="*/ 0 h 110"/>
                  <a:gd name="T2" fmla="*/ 27 w 61"/>
                  <a:gd name="T3" fmla="*/ 72 h 110"/>
                  <a:gd name="T4" fmla="*/ 61 w 61"/>
                  <a:gd name="T5" fmla="*/ 53 h 110"/>
                  <a:gd name="T6" fmla="*/ 3 w 61"/>
                  <a:gd name="T7" fmla="*/ 109 h 110"/>
                  <a:gd name="T8" fmla="*/ 1 w 61"/>
                  <a:gd name="T9" fmla="*/ 105 h 110"/>
                  <a:gd name="T10" fmla="*/ 51 w 61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110">
                    <a:moveTo>
                      <a:pt x="51" y="0"/>
                    </a:moveTo>
                    <a:cubicBezTo>
                      <a:pt x="43" y="25"/>
                      <a:pt x="33" y="50"/>
                      <a:pt x="27" y="72"/>
                    </a:cubicBezTo>
                    <a:cubicBezTo>
                      <a:pt x="34" y="66"/>
                      <a:pt x="45" y="55"/>
                      <a:pt x="61" y="53"/>
                    </a:cubicBezTo>
                    <a:cubicBezTo>
                      <a:pt x="38" y="67"/>
                      <a:pt x="22" y="90"/>
                      <a:pt x="3" y="109"/>
                    </a:cubicBezTo>
                    <a:cubicBezTo>
                      <a:pt x="1" y="110"/>
                      <a:pt x="0" y="108"/>
                      <a:pt x="1" y="105"/>
                    </a:cubicBezTo>
                    <a:cubicBezTo>
                      <a:pt x="16" y="72"/>
                      <a:pt x="35" y="31"/>
                      <a:pt x="5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Freeform 25"/>
              <p:cNvSpPr/>
              <p:nvPr/>
            </p:nvSpPr>
            <p:spPr bwMode="auto">
              <a:xfrm>
                <a:off x="4641246" y="2689296"/>
                <a:ext cx="254666" cy="267773"/>
              </a:xfrm>
              <a:custGeom>
                <a:avLst/>
                <a:gdLst>
                  <a:gd name="T0" fmla="*/ 74 w 159"/>
                  <a:gd name="T1" fmla="*/ 64 h 167"/>
                  <a:gd name="T2" fmla="*/ 158 w 159"/>
                  <a:gd name="T3" fmla="*/ 157 h 167"/>
                  <a:gd name="T4" fmla="*/ 0 w 159"/>
                  <a:gd name="T5" fmla="*/ 19 h 167"/>
                  <a:gd name="T6" fmla="*/ 136 w 159"/>
                  <a:gd name="T7" fmla="*/ 167 h 167"/>
                  <a:gd name="T8" fmla="*/ 143 w 159"/>
                  <a:gd name="T9" fmla="*/ 167 h 167"/>
                  <a:gd name="T10" fmla="*/ 74 w 159"/>
                  <a:gd name="T11" fmla="*/ 6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67">
                    <a:moveTo>
                      <a:pt x="74" y="64"/>
                    </a:moveTo>
                    <a:cubicBezTo>
                      <a:pt x="122" y="89"/>
                      <a:pt x="159" y="160"/>
                      <a:pt x="158" y="157"/>
                    </a:cubicBezTo>
                    <a:cubicBezTo>
                      <a:pt x="143" y="68"/>
                      <a:pt x="73" y="0"/>
                      <a:pt x="0" y="19"/>
                    </a:cubicBezTo>
                    <a:cubicBezTo>
                      <a:pt x="67" y="97"/>
                      <a:pt x="40" y="166"/>
                      <a:pt x="136" y="167"/>
                    </a:cubicBezTo>
                    <a:cubicBezTo>
                      <a:pt x="138" y="167"/>
                      <a:pt x="141" y="167"/>
                      <a:pt x="143" y="167"/>
                    </a:cubicBezTo>
                    <a:cubicBezTo>
                      <a:pt x="148" y="167"/>
                      <a:pt x="116" y="109"/>
                      <a:pt x="74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Freeform 26"/>
              <p:cNvSpPr/>
              <p:nvPr/>
            </p:nvSpPr>
            <p:spPr bwMode="auto">
              <a:xfrm>
                <a:off x="4853780" y="2898084"/>
                <a:ext cx="87073" cy="128269"/>
              </a:xfrm>
              <a:custGeom>
                <a:avLst/>
                <a:gdLst>
                  <a:gd name="T0" fmla="*/ 1 w 54"/>
                  <a:gd name="T1" fmla="*/ 0 h 80"/>
                  <a:gd name="T2" fmla="*/ 29 w 54"/>
                  <a:gd name="T3" fmla="*/ 54 h 80"/>
                  <a:gd name="T4" fmla="*/ 0 w 54"/>
                  <a:gd name="T5" fmla="*/ 42 h 80"/>
                  <a:gd name="T6" fmla="*/ 52 w 54"/>
                  <a:gd name="T7" fmla="*/ 80 h 80"/>
                  <a:gd name="T8" fmla="*/ 53 w 54"/>
                  <a:gd name="T9" fmla="*/ 76 h 80"/>
                  <a:gd name="T10" fmla="*/ 1 w 5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80">
                    <a:moveTo>
                      <a:pt x="1" y="0"/>
                    </a:moveTo>
                    <a:cubicBezTo>
                      <a:pt x="11" y="18"/>
                      <a:pt x="21" y="36"/>
                      <a:pt x="29" y="54"/>
                    </a:cubicBezTo>
                    <a:cubicBezTo>
                      <a:pt x="22" y="49"/>
                      <a:pt x="12" y="42"/>
                      <a:pt x="0" y="42"/>
                    </a:cubicBezTo>
                    <a:cubicBezTo>
                      <a:pt x="20" y="51"/>
                      <a:pt x="35" y="67"/>
                      <a:pt x="52" y="80"/>
                    </a:cubicBezTo>
                    <a:cubicBezTo>
                      <a:pt x="53" y="80"/>
                      <a:pt x="54" y="78"/>
                      <a:pt x="53" y="76"/>
                    </a:cubicBezTo>
                    <a:cubicBezTo>
                      <a:pt x="38" y="52"/>
                      <a:pt x="17" y="22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Freeform 27"/>
              <p:cNvSpPr/>
              <p:nvPr/>
            </p:nvSpPr>
            <p:spPr bwMode="auto">
              <a:xfrm>
                <a:off x="4950216" y="2692104"/>
                <a:ext cx="238749" cy="348293"/>
              </a:xfrm>
              <a:custGeom>
                <a:avLst/>
                <a:gdLst>
                  <a:gd name="T0" fmla="*/ 70 w 149"/>
                  <a:gd name="T1" fmla="*/ 79 h 217"/>
                  <a:gd name="T2" fmla="*/ 23 w 149"/>
                  <a:gd name="T3" fmla="*/ 211 h 217"/>
                  <a:gd name="T4" fmla="*/ 127 w 149"/>
                  <a:gd name="T5" fmla="*/ 0 h 217"/>
                  <a:gd name="T6" fmla="*/ 50 w 149"/>
                  <a:gd name="T7" fmla="*/ 212 h 217"/>
                  <a:gd name="T8" fmla="*/ 43 w 149"/>
                  <a:gd name="T9" fmla="*/ 215 h 217"/>
                  <a:gd name="T10" fmla="*/ 70 w 149"/>
                  <a:gd name="T11" fmla="*/ 79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9" h="217">
                    <a:moveTo>
                      <a:pt x="70" y="79"/>
                    </a:moveTo>
                    <a:cubicBezTo>
                      <a:pt x="31" y="126"/>
                      <a:pt x="23" y="214"/>
                      <a:pt x="23" y="211"/>
                    </a:cubicBezTo>
                    <a:cubicBezTo>
                      <a:pt x="0" y="112"/>
                      <a:pt x="43" y="12"/>
                      <a:pt x="127" y="0"/>
                    </a:cubicBezTo>
                    <a:cubicBezTo>
                      <a:pt x="91" y="110"/>
                      <a:pt x="149" y="170"/>
                      <a:pt x="50" y="212"/>
                    </a:cubicBezTo>
                    <a:cubicBezTo>
                      <a:pt x="48" y="213"/>
                      <a:pt x="45" y="214"/>
                      <a:pt x="43" y="215"/>
                    </a:cubicBezTo>
                    <a:cubicBezTo>
                      <a:pt x="37" y="217"/>
                      <a:pt x="46" y="143"/>
                      <a:pt x="70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Freeform 28"/>
              <p:cNvSpPr/>
              <p:nvPr/>
            </p:nvSpPr>
            <p:spPr bwMode="auto">
              <a:xfrm>
                <a:off x="4974559" y="2970177"/>
                <a:ext cx="63666" cy="168529"/>
              </a:xfrm>
              <a:custGeom>
                <a:avLst/>
                <a:gdLst>
                  <a:gd name="T0" fmla="*/ 21 w 40"/>
                  <a:gd name="T1" fmla="*/ 0 h 105"/>
                  <a:gd name="T2" fmla="*/ 15 w 40"/>
                  <a:gd name="T3" fmla="*/ 67 h 105"/>
                  <a:gd name="T4" fmla="*/ 40 w 40"/>
                  <a:gd name="T5" fmla="*/ 43 h 105"/>
                  <a:gd name="T6" fmla="*/ 3 w 40"/>
                  <a:gd name="T7" fmla="*/ 104 h 105"/>
                  <a:gd name="T8" fmla="*/ 0 w 40"/>
                  <a:gd name="T9" fmla="*/ 101 h 105"/>
                  <a:gd name="T10" fmla="*/ 21 w 40"/>
                  <a:gd name="T1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05">
                    <a:moveTo>
                      <a:pt x="21" y="0"/>
                    </a:moveTo>
                    <a:cubicBezTo>
                      <a:pt x="19" y="23"/>
                      <a:pt x="16" y="46"/>
                      <a:pt x="15" y="67"/>
                    </a:cubicBezTo>
                    <a:cubicBezTo>
                      <a:pt x="20" y="60"/>
                      <a:pt x="28" y="48"/>
                      <a:pt x="40" y="43"/>
                    </a:cubicBezTo>
                    <a:cubicBezTo>
                      <a:pt x="24" y="60"/>
                      <a:pt x="15" y="84"/>
                      <a:pt x="3" y="104"/>
                    </a:cubicBezTo>
                    <a:cubicBezTo>
                      <a:pt x="1" y="105"/>
                      <a:pt x="0" y="104"/>
                      <a:pt x="0" y="101"/>
                    </a:cubicBezTo>
                    <a:cubicBezTo>
                      <a:pt x="6" y="70"/>
                      <a:pt x="14" y="30"/>
                      <a:pt x="2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Freeform 29"/>
              <p:cNvSpPr/>
              <p:nvPr/>
            </p:nvSpPr>
            <p:spPr bwMode="auto">
              <a:xfrm>
                <a:off x="4581325" y="2491742"/>
                <a:ext cx="260284" cy="231259"/>
              </a:xfrm>
              <a:custGeom>
                <a:avLst/>
                <a:gdLst>
                  <a:gd name="T0" fmla="*/ 71 w 162"/>
                  <a:gd name="T1" fmla="*/ 53 h 144"/>
                  <a:gd name="T2" fmla="*/ 161 w 162"/>
                  <a:gd name="T3" fmla="*/ 112 h 144"/>
                  <a:gd name="T4" fmla="*/ 0 w 162"/>
                  <a:gd name="T5" fmla="*/ 31 h 144"/>
                  <a:gd name="T6" fmla="*/ 144 w 162"/>
                  <a:gd name="T7" fmla="*/ 124 h 144"/>
                  <a:gd name="T8" fmla="*/ 150 w 162"/>
                  <a:gd name="T9" fmla="*/ 123 h 144"/>
                  <a:gd name="T10" fmla="*/ 71 w 162"/>
                  <a:gd name="T11" fmla="*/ 53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2" h="144">
                    <a:moveTo>
                      <a:pt x="71" y="53"/>
                    </a:moveTo>
                    <a:cubicBezTo>
                      <a:pt x="117" y="63"/>
                      <a:pt x="162" y="114"/>
                      <a:pt x="161" y="112"/>
                    </a:cubicBezTo>
                    <a:cubicBezTo>
                      <a:pt x="129" y="41"/>
                      <a:pt x="58" y="0"/>
                      <a:pt x="0" y="31"/>
                    </a:cubicBezTo>
                    <a:cubicBezTo>
                      <a:pt x="73" y="81"/>
                      <a:pt x="65" y="144"/>
                      <a:pt x="144" y="124"/>
                    </a:cubicBezTo>
                    <a:cubicBezTo>
                      <a:pt x="146" y="124"/>
                      <a:pt x="148" y="123"/>
                      <a:pt x="150" y="123"/>
                    </a:cubicBezTo>
                    <a:cubicBezTo>
                      <a:pt x="154" y="122"/>
                      <a:pt x="115" y="81"/>
                      <a:pt x="71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Freeform 30"/>
              <p:cNvSpPr/>
              <p:nvPr/>
            </p:nvSpPr>
            <p:spPr bwMode="auto">
              <a:xfrm>
                <a:off x="4797604" y="2642482"/>
                <a:ext cx="96436" cy="88009"/>
              </a:xfrm>
              <a:custGeom>
                <a:avLst/>
                <a:gdLst>
                  <a:gd name="T0" fmla="*/ 0 w 60"/>
                  <a:gd name="T1" fmla="*/ 0 h 55"/>
                  <a:gd name="T2" fmla="*/ 34 w 60"/>
                  <a:gd name="T3" fmla="*/ 39 h 55"/>
                  <a:gd name="T4" fmla="*/ 8 w 60"/>
                  <a:gd name="T5" fmla="*/ 35 h 55"/>
                  <a:gd name="T6" fmla="*/ 59 w 60"/>
                  <a:gd name="T7" fmla="*/ 55 h 55"/>
                  <a:gd name="T8" fmla="*/ 59 w 60"/>
                  <a:gd name="T9" fmla="*/ 52 h 55"/>
                  <a:gd name="T10" fmla="*/ 0 w 60"/>
                  <a:gd name="T1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55">
                    <a:moveTo>
                      <a:pt x="0" y="0"/>
                    </a:moveTo>
                    <a:cubicBezTo>
                      <a:pt x="12" y="13"/>
                      <a:pt x="25" y="26"/>
                      <a:pt x="34" y="39"/>
                    </a:cubicBezTo>
                    <a:cubicBezTo>
                      <a:pt x="28" y="37"/>
                      <a:pt x="18" y="33"/>
                      <a:pt x="8" y="35"/>
                    </a:cubicBezTo>
                    <a:cubicBezTo>
                      <a:pt x="26" y="38"/>
                      <a:pt x="42" y="49"/>
                      <a:pt x="59" y="55"/>
                    </a:cubicBezTo>
                    <a:cubicBezTo>
                      <a:pt x="60" y="55"/>
                      <a:pt x="60" y="54"/>
                      <a:pt x="59" y="52"/>
                    </a:cubicBezTo>
                    <a:cubicBezTo>
                      <a:pt x="41" y="36"/>
                      <a:pt x="18" y="15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Freeform 31"/>
              <p:cNvSpPr/>
              <p:nvPr/>
            </p:nvSpPr>
            <p:spPr bwMode="auto">
              <a:xfrm>
                <a:off x="4869697" y="2408414"/>
                <a:ext cx="224705" cy="330504"/>
              </a:xfrm>
              <a:custGeom>
                <a:avLst/>
                <a:gdLst>
                  <a:gd name="T0" fmla="*/ 53 w 140"/>
                  <a:gd name="T1" fmla="*/ 80 h 206"/>
                  <a:gd name="T2" fmla="*/ 40 w 140"/>
                  <a:gd name="T3" fmla="*/ 204 h 206"/>
                  <a:gd name="T4" fmla="*/ 86 w 140"/>
                  <a:gd name="T5" fmla="*/ 0 h 206"/>
                  <a:gd name="T6" fmla="*/ 63 w 140"/>
                  <a:gd name="T7" fmla="*/ 199 h 206"/>
                  <a:gd name="T8" fmla="*/ 58 w 140"/>
                  <a:gd name="T9" fmla="*/ 202 h 206"/>
                  <a:gd name="T10" fmla="*/ 53 w 140"/>
                  <a:gd name="T11" fmla="*/ 8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0" h="206">
                    <a:moveTo>
                      <a:pt x="53" y="80"/>
                    </a:moveTo>
                    <a:cubicBezTo>
                      <a:pt x="29" y="129"/>
                      <a:pt x="41" y="206"/>
                      <a:pt x="40" y="204"/>
                    </a:cubicBezTo>
                    <a:cubicBezTo>
                      <a:pt x="0" y="123"/>
                      <a:pt x="16" y="29"/>
                      <a:pt x="86" y="0"/>
                    </a:cubicBezTo>
                    <a:cubicBezTo>
                      <a:pt x="78" y="103"/>
                      <a:pt x="140" y="142"/>
                      <a:pt x="63" y="199"/>
                    </a:cubicBezTo>
                    <a:cubicBezTo>
                      <a:pt x="62" y="200"/>
                      <a:pt x="60" y="201"/>
                      <a:pt x="58" y="202"/>
                    </a:cubicBezTo>
                    <a:cubicBezTo>
                      <a:pt x="54" y="205"/>
                      <a:pt x="46" y="141"/>
                      <a:pt x="53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Freeform 32"/>
              <p:cNvSpPr/>
              <p:nvPr/>
            </p:nvSpPr>
            <p:spPr bwMode="auto">
              <a:xfrm>
                <a:off x="4938981" y="2678060"/>
                <a:ext cx="41196" cy="150740"/>
              </a:xfrm>
              <a:custGeom>
                <a:avLst/>
                <a:gdLst>
                  <a:gd name="T0" fmla="*/ 0 w 26"/>
                  <a:gd name="T1" fmla="*/ 0 h 94"/>
                  <a:gd name="T2" fmla="*/ 9 w 26"/>
                  <a:gd name="T3" fmla="*/ 59 h 94"/>
                  <a:gd name="T4" fmla="*/ 26 w 26"/>
                  <a:gd name="T5" fmla="*/ 33 h 94"/>
                  <a:gd name="T6" fmla="*/ 6 w 26"/>
                  <a:gd name="T7" fmla="*/ 93 h 94"/>
                  <a:gd name="T8" fmla="*/ 4 w 26"/>
                  <a:gd name="T9" fmla="*/ 91 h 94"/>
                  <a:gd name="T10" fmla="*/ 0 w 26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94">
                    <a:moveTo>
                      <a:pt x="0" y="0"/>
                    </a:moveTo>
                    <a:cubicBezTo>
                      <a:pt x="3" y="20"/>
                      <a:pt x="5" y="41"/>
                      <a:pt x="9" y="59"/>
                    </a:cubicBezTo>
                    <a:cubicBezTo>
                      <a:pt x="12" y="52"/>
                      <a:pt x="16" y="40"/>
                      <a:pt x="26" y="33"/>
                    </a:cubicBezTo>
                    <a:cubicBezTo>
                      <a:pt x="15" y="52"/>
                      <a:pt x="13" y="73"/>
                      <a:pt x="6" y="93"/>
                    </a:cubicBezTo>
                    <a:cubicBezTo>
                      <a:pt x="5" y="94"/>
                      <a:pt x="4" y="94"/>
                      <a:pt x="4" y="91"/>
                    </a:cubicBezTo>
                    <a:cubicBezTo>
                      <a:pt x="2" y="63"/>
                      <a:pt x="1" y="2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Freeform 33"/>
              <p:cNvSpPr/>
              <p:nvPr/>
            </p:nvSpPr>
            <p:spPr bwMode="auto">
              <a:xfrm>
                <a:off x="4464291" y="2339130"/>
                <a:ext cx="255602" cy="197553"/>
              </a:xfrm>
              <a:custGeom>
                <a:avLst/>
                <a:gdLst>
                  <a:gd name="T0" fmla="*/ 66 w 159"/>
                  <a:gd name="T1" fmla="*/ 42 h 123"/>
                  <a:gd name="T2" fmla="*/ 157 w 159"/>
                  <a:gd name="T3" fmla="*/ 74 h 123"/>
                  <a:gd name="T4" fmla="*/ 0 w 159"/>
                  <a:gd name="T5" fmla="*/ 39 h 123"/>
                  <a:gd name="T6" fmla="*/ 146 w 159"/>
                  <a:gd name="T7" fmla="*/ 88 h 123"/>
                  <a:gd name="T8" fmla="*/ 150 w 159"/>
                  <a:gd name="T9" fmla="*/ 86 h 123"/>
                  <a:gd name="T10" fmla="*/ 66 w 159"/>
                  <a:gd name="T11" fmla="*/ 4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23">
                    <a:moveTo>
                      <a:pt x="66" y="42"/>
                    </a:moveTo>
                    <a:cubicBezTo>
                      <a:pt x="108" y="41"/>
                      <a:pt x="159" y="75"/>
                      <a:pt x="157" y="74"/>
                    </a:cubicBezTo>
                    <a:cubicBezTo>
                      <a:pt x="114" y="19"/>
                      <a:pt x="42" y="0"/>
                      <a:pt x="0" y="39"/>
                    </a:cubicBezTo>
                    <a:cubicBezTo>
                      <a:pt x="74" y="67"/>
                      <a:pt x="81" y="123"/>
                      <a:pt x="146" y="88"/>
                    </a:cubicBezTo>
                    <a:cubicBezTo>
                      <a:pt x="147" y="88"/>
                      <a:pt x="149" y="87"/>
                      <a:pt x="150" y="86"/>
                    </a:cubicBezTo>
                    <a:cubicBezTo>
                      <a:pt x="154" y="84"/>
                      <a:pt x="111" y="57"/>
                      <a:pt x="6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Freeform 34"/>
              <p:cNvSpPr/>
              <p:nvPr/>
            </p:nvSpPr>
            <p:spPr bwMode="auto">
              <a:xfrm>
                <a:off x="4674952" y="2442120"/>
                <a:ext cx="102054" cy="56176"/>
              </a:xfrm>
              <a:custGeom>
                <a:avLst/>
                <a:gdLst>
                  <a:gd name="T0" fmla="*/ 0 w 64"/>
                  <a:gd name="T1" fmla="*/ 0 h 35"/>
                  <a:gd name="T2" fmla="*/ 39 w 64"/>
                  <a:gd name="T3" fmla="*/ 26 h 35"/>
                  <a:gd name="T4" fmla="*/ 15 w 64"/>
                  <a:gd name="T5" fmla="*/ 29 h 35"/>
                  <a:gd name="T6" fmla="*/ 63 w 64"/>
                  <a:gd name="T7" fmla="*/ 35 h 35"/>
                  <a:gd name="T8" fmla="*/ 63 w 64"/>
                  <a:gd name="T9" fmla="*/ 32 h 35"/>
                  <a:gd name="T10" fmla="*/ 0 w 64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35">
                    <a:moveTo>
                      <a:pt x="0" y="0"/>
                    </a:moveTo>
                    <a:cubicBezTo>
                      <a:pt x="13" y="9"/>
                      <a:pt x="27" y="17"/>
                      <a:pt x="39" y="26"/>
                    </a:cubicBezTo>
                    <a:cubicBezTo>
                      <a:pt x="32" y="26"/>
                      <a:pt x="23" y="24"/>
                      <a:pt x="15" y="29"/>
                    </a:cubicBezTo>
                    <a:cubicBezTo>
                      <a:pt x="31" y="28"/>
                      <a:pt x="47" y="33"/>
                      <a:pt x="63" y="35"/>
                    </a:cubicBezTo>
                    <a:cubicBezTo>
                      <a:pt x="64" y="35"/>
                      <a:pt x="64" y="33"/>
                      <a:pt x="63" y="32"/>
                    </a:cubicBezTo>
                    <a:cubicBezTo>
                      <a:pt x="44" y="22"/>
                      <a:pt x="19" y="9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Freeform 35"/>
              <p:cNvSpPr/>
              <p:nvPr/>
            </p:nvSpPr>
            <p:spPr bwMode="auto">
              <a:xfrm>
                <a:off x="4346321" y="2193072"/>
                <a:ext cx="252793" cy="190063"/>
              </a:xfrm>
              <a:custGeom>
                <a:avLst/>
                <a:gdLst>
                  <a:gd name="T0" fmla="*/ 65 w 158"/>
                  <a:gd name="T1" fmla="*/ 40 h 118"/>
                  <a:gd name="T2" fmla="*/ 156 w 158"/>
                  <a:gd name="T3" fmla="*/ 64 h 118"/>
                  <a:gd name="T4" fmla="*/ 0 w 158"/>
                  <a:gd name="T5" fmla="*/ 42 h 118"/>
                  <a:gd name="T6" fmla="*/ 146 w 158"/>
                  <a:gd name="T7" fmla="*/ 79 h 118"/>
                  <a:gd name="T8" fmla="*/ 151 w 158"/>
                  <a:gd name="T9" fmla="*/ 76 h 118"/>
                  <a:gd name="T10" fmla="*/ 65 w 158"/>
                  <a:gd name="T11" fmla="*/ 4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8" h="118">
                    <a:moveTo>
                      <a:pt x="65" y="40"/>
                    </a:moveTo>
                    <a:cubicBezTo>
                      <a:pt x="106" y="36"/>
                      <a:pt x="158" y="66"/>
                      <a:pt x="156" y="64"/>
                    </a:cubicBezTo>
                    <a:cubicBezTo>
                      <a:pt x="110" y="14"/>
                      <a:pt x="39" y="0"/>
                      <a:pt x="0" y="42"/>
                    </a:cubicBezTo>
                    <a:cubicBezTo>
                      <a:pt x="75" y="64"/>
                      <a:pt x="86" y="118"/>
                      <a:pt x="146" y="79"/>
                    </a:cubicBezTo>
                    <a:cubicBezTo>
                      <a:pt x="148" y="78"/>
                      <a:pt x="149" y="77"/>
                      <a:pt x="151" y="76"/>
                    </a:cubicBezTo>
                    <a:cubicBezTo>
                      <a:pt x="154" y="74"/>
                      <a:pt x="110" y="52"/>
                      <a:pt x="65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Freeform 36"/>
              <p:cNvSpPr/>
              <p:nvPr/>
            </p:nvSpPr>
            <p:spPr bwMode="auto">
              <a:xfrm>
                <a:off x="4554173" y="2284827"/>
                <a:ext cx="105799" cy="46814"/>
              </a:xfrm>
              <a:custGeom>
                <a:avLst/>
                <a:gdLst>
                  <a:gd name="T0" fmla="*/ 0 w 66"/>
                  <a:gd name="T1" fmla="*/ 0 h 29"/>
                  <a:gd name="T2" fmla="*/ 40 w 66"/>
                  <a:gd name="T3" fmla="*/ 22 h 29"/>
                  <a:gd name="T4" fmla="*/ 16 w 66"/>
                  <a:gd name="T5" fmla="*/ 27 h 29"/>
                  <a:gd name="T6" fmla="*/ 65 w 66"/>
                  <a:gd name="T7" fmla="*/ 29 h 29"/>
                  <a:gd name="T8" fmla="*/ 64 w 66"/>
                  <a:gd name="T9" fmla="*/ 27 h 29"/>
                  <a:gd name="T10" fmla="*/ 0 w 66"/>
                  <a:gd name="T1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6" h="29">
                    <a:moveTo>
                      <a:pt x="0" y="0"/>
                    </a:moveTo>
                    <a:cubicBezTo>
                      <a:pt x="13" y="7"/>
                      <a:pt x="28" y="15"/>
                      <a:pt x="40" y="22"/>
                    </a:cubicBezTo>
                    <a:cubicBezTo>
                      <a:pt x="34" y="22"/>
                      <a:pt x="24" y="22"/>
                      <a:pt x="16" y="27"/>
                    </a:cubicBezTo>
                    <a:cubicBezTo>
                      <a:pt x="32" y="24"/>
                      <a:pt x="49" y="28"/>
                      <a:pt x="65" y="29"/>
                    </a:cubicBezTo>
                    <a:cubicBezTo>
                      <a:pt x="66" y="29"/>
                      <a:pt x="65" y="27"/>
                      <a:pt x="64" y="27"/>
                    </a:cubicBezTo>
                    <a:cubicBezTo>
                      <a:pt x="44" y="18"/>
                      <a:pt x="19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Freeform 37"/>
              <p:cNvSpPr/>
              <p:nvPr/>
            </p:nvSpPr>
            <p:spPr bwMode="auto">
              <a:xfrm>
                <a:off x="4166556" y="2077911"/>
                <a:ext cx="256538" cy="171338"/>
              </a:xfrm>
              <a:custGeom>
                <a:avLst/>
                <a:gdLst>
                  <a:gd name="T0" fmla="*/ 64 w 160"/>
                  <a:gd name="T1" fmla="*/ 35 h 107"/>
                  <a:gd name="T2" fmla="*/ 158 w 160"/>
                  <a:gd name="T3" fmla="*/ 40 h 107"/>
                  <a:gd name="T4" fmla="*/ 0 w 160"/>
                  <a:gd name="T5" fmla="*/ 49 h 107"/>
                  <a:gd name="T6" fmla="*/ 151 w 160"/>
                  <a:gd name="T7" fmla="*/ 57 h 107"/>
                  <a:gd name="T8" fmla="*/ 155 w 160"/>
                  <a:gd name="T9" fmla="*/ 54 h 107"/>
                  <a:gd name="T10" fmla="*/ 64 w 160"/>
                  <a:gd name="T11" fmla="*/ 3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0" h="107">
                    <a:moveTo>
                      <a:pt x="64" y="35"/>
                    </a:moveTo>
                    <a:cubicBezTo>
                      <a:pt x="103" y="23"/>
                      <a:pt x="160" y="42"/>
                      <a:pt x="158" y="40"/>
                    </a:cubicBezTo>
                    <a:cubicBezTo>
                      <a:pt x="103" y="0"/>
                      <a:pt x="30" y="0"/>
                      <a:pt x="0" y="49"/>
                    </a:cubicBezTo>
                    <a:cubicBezTo>
                      <a:pt x="78" y="56"/>
                      <a:pt x="99" y="107"/>
                      <a:pt x="151" y="57"/>
                    </a:cubicBezTo>
                    <a:cubicBezTo>
                      <a:pt x="153" y="56"/>
                      <a:pt x="154" y="55"/>
                      <a:pt x="155" y="54"/>
                    </a:cubicBezTo>
                    <a:cubicBezTo>
                      <a:pt x="158" y="51"/>
                      <a:pt x="110" y="37"/>
                      <a:pt x="64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Freeform 38"/>
              <p:cNvSpPr/>
              <p:nvPr/>
            </p:nvSpPr>
            <p:spPr bwMode="auto">
              <a:xfrm>
                <a:off x="4376281" y="2138768"/>
                <a:ext cx="112353" cy="38387"/>
              </a:xfrm>
              <a:custGeom>
                <a:avLst/>
                <a:gdLst>
                  <a:gd name="T0" fmla="*/ 0 w 70"/>
                  <a:gd name="T1" fmla="*/ 0 h 24"/>
                  <a:gd name="T2" fmla="*/ 43 w 70"/>
                  <a:gd name="T3" fmla="*/ 15 h 24"/>
                  <a:gd name="T4" fmla="*/ 21 w 70"/>
                  <a:gd name="T5" fmla="*/ 24 h 24"/>
                  <a:gd name="T6" fmla="*/ 69 w 70"/>
                  <a:gd name="T7" fmla="*/ 17 h 24"/>
                  <a:gd name="T8" fmla="*/ 68 w 70"/>
                  <a:gd name="T9" fmla="*/ 14 h 24"/>
                  <a:gd name="T10" fmla="*/ 0 w 7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24">
                    <a:moveTo>
                      <a:pt x="0" y="0"/>
                    </a:moveTo>
                    <a:cubicBezTo>
                      <a:pt x="15" y="5"/>
                      <a:pt x="30" y="10"/>
                      <a:pt x="43" y="15"/>
                    </a:cubicBezTo>
                    <a:cubicBezTo>
                      <a:pt x="37" y="16"/>
                      <a:pt x="28" y="17"/>
                      <a:pt x="21" y="24"/>
                    </a:cubicBezTo>
                    <a:cubicBezTo>
                      <a:pt x="37" y="18"/>
                      <a:pt x="53" y="19"/>
                      <a:pt x="69" y="17"/>
                    </a:cubicBezTo>
                    <a:cubicBezTo>
                      <a:pt x="70" y="16"/>
                      <a:pt x="69" y="15"/>
                      <a:pt x="68" y="14"/>
                    </a:cubicBezTo>
                    <a:cubicBezTo>
                      <a:pt x="47" y="10"/>
                      <a:pt x="21" y="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Freeform 39"/>
              <p:cNvSpPr/>
              <p:nvPr/>
            </p:nvSpPr>
            <p:spPr bwMode="auto">
              <a:xfrm>
                <a:off x="3972748" y="2002073"/>
                <a:ext cx="243431" cy="167592"/>
              </a:xfrm>
              <a:custGeom>
                <a:avLst/>
                <a:gdLst>
                  <a:gd name="T0" fmla="*/ 57 w 152"/>
                  <a:gd name="T1" fmla="*/ 43 h 104"/>
                  <a:gd name="T2" fmla="*/ 150 w 152"/>
                  <a:gd name="T3" fmla="*/ 24 h 104"/>
                  <a:gd name="T4" fmla="*/ 0 w 152"/>
                  <a:gd name="T5" fmla="*/ 73 h 104"/>
                  <a:gd name="T6" fmla="*/ 148 w 152"/>
                  <a:gd name="T7" fmla="*/ 42 h 104"/>
                  <a:gd name="T8" fmla="*/ 150 w 152"/>
                  <a:gd name="T9" fmla="*/ 38 h 104"/>
                  <a:gd name="T10" fmla="*/ 57 w 152"/>
                  <a:gd name="T11" fmla="*/ 4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2" h="104">
                    <a:moveTo>
                      <a:pt x="57" y="43"/>
                    </a:moveTo>
                    <a:cubicBezTo>
                      <a:pt x="92" y="21"/>
                      <a:pt x="152" y="25"/>
                      <a:pt x="150" y="24"/>
                    </a:cubicBezTo>
                    <a:cubicBezTo>
                      <a:pt x="86" y="0"/>
                      <a:pt x="16" y="19"/>
                      <a:pt x="0" y="73"/>
                    </a:cubicBezTo>
                    <a:cubicBezTo>
                      <a:pt x="76" y="60"/>
                      <a:pt x="110" y="104"/>
                      <a:pt x="148" y="42"/>
                    </a:cubicBezTo>
                    <a:cubicBezTo>
                      <a:pt x="148" y="41"/>
                      <a:pt x="149" y="39"/>
                      <a:pt x="150" y="38"/>
                    </a:cubicBezTo>
                    <a:cubicBezTo>
                      <a:pt x="152" y="35"/>
                      <a:pt x="103" y="33"/>
                      <a:pt x="57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Freeform 40"/>
              <p:cNvSpPr/>
              <p:nvPr/>
            </p:nvSpPr>
            <p:spPr bwMode="auto">
              <a:xfrm>
                <a:off x="4170302" y="2042333"/>
                <a:ext cx="115161" cy="33706"/>
              </a:xfrm>
              <a:custGeom>
                <a:avLst/>
                <a:gdLst>
                  <a:gd name="T0" fmla="*/ 0 w 72"/>
                  <a:gd name="T1" fmla="*/ 4 h 21"/>
                  <a:gd name="T2" fmla="*/ 45 w 72"/>
                  <a:gd name="T3" fmla="*/ 7 h 21"/>
                  <a:gd name="T4" fmla="*/ 27 w 72"/>
                  <a:gd name="T5" fmla="*/ 21 h 21"/>
                  <a:gd name="T6" fmla="*/ 71 w 72"/>
                  <a:gd name="T7" fmla="*/ 2 h 21"/>
                  <a:gd name="T8" fmla="*/ 69 w 72"/>
                  <a:gd name="T9" fmla="*/ 0 h 21"/>
                  <a:gd name="T10" fmla="*/ 0 w 72"/>
                  <a:gd name="T11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2" h="21">
                    <a:moveTo>
                      <a:pt x="0" y="4"/>
                    </a:moveTo>
                    <a:cubicBezTo>
                      <a:pt x="15" y="5"/>
                      <a:pt x="31" y="5"/>
                      <a:pt x="45" y="7"/>
                    </a:cubicBezTo>
                    <a:cubicBezTo>
                      <a:pt x="40" y="10"/>
                      <a:pt x="31" y="13"/>
                      <a:pt x="27" y="21"/>
                    </a:cubicBezTo>
                    <a:cubicBezTo>
                      <a:pt x="40" y="12"/>
                      <a:pt x="56" y="9"/>
                      <a:pt x="71" y="2"/>
                    </a:cubicBezTo>
                    <a:cubicBezTo>
                      <a:pt x="72" y="1"/>
                      <a:pt x="71" y="0"/>
                      <a:pt x="69" y="0"/>
                    </a:cubicBezTo>
                    <a:cubicBezTo>
                      <a:pt x="48" y="1"/>
                      <a:pt x="21" y="3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Freeform 41"/>
              <p:cNvSpPr/>
              <p:nvPr/>
            </p:nvSpPr>
            <p:spPr bwMode="auto">
              <a:xfrm>
                <a:off x="4749854" y="2167793"/>
                <a:ext cx="200362" cy="298670"/>
              </a:xfrm>
              <a:custGeom>
                <a:avLst/>
                <a:gdLst>
                  <a:gd name="T0" fmla="*/ 41 w 125"/>
                  <a:gd name="T1" fmla="*/ 74 h 186"/>
                  <a:gd name="T2" fmla="*/ 45 w 125"/>
                  <a:gd name="T3" fmla="*/ 184 h 186"/>
                  <a:gd name="T4" fmla="*/ 60 w 125"/>
                  <a:gd name="T5" fmla="*/ 0 h 186"/>
                  <a:gd name="T6" fmla="*/ 65 w 125"/>
                  <a:gd name="T7" fmla="*/ 176 h 186"/>
                  <a:gd name="T8" fmla="*/ 60 w 125"/>
                  <a:gd name="T9" fmla="*/ 181 h 186"/>
                  <a:gd name="T10" fmla="*/ 41 w 125"/>
                  <a:gd name="T11" fmla="*/ 74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186">
                    <a:moveTo>
                      <a:pt x="41" y="74"/>
                    </a:moveTo>
                    <a:cubicBezTo>
                      <a:pt x="26" y="119"/>
                      <a:pt x="46" y="186"/>
                      <a:pt x="45" y="184"/>
                    </a:cubicBezTo>
                    <a:cubicBezTo>
                      <a:pt x="0" y="118"/>
                      <a:pt x="2" y="33"/>
                      <a:pt x="60" y="0"/>
                    </a:cubicBezTo>
                    <a:cubicBezTo>
                      <a:pt x="65" y="91"/>
                      <a:pt x="125" y="118"/>
                      <a:pt x="65" y="176"/>
                    </a:cubicBezTo>
                    <a:cubicBezTo>
                      <a:pt x="63" y="178"/>
                      <a:pt x="62" y="179"/>
                      <a:pt x="60" y="181"/>
                    </a:cubicBezTo>
                    <a:cubicBezTo>
                      <a:pt x="57" y="184"/>
                      <a:pt x="43" y="128"/>
                      <a:pt x="41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Freeform 42"/>
              <p:cNvSpPr/>
              <p:nvPr/>
            </p:nvSpPr>
            <p:spPr bwMode="auto">
              <a:xfrm>
                <a:off x="4819138" y="2411223"/>
                <a:ext cx="43069" cy="132014"/>
              </a:xfrm>
              <a:custGeom>
                <a:avLst/>
                <a:gdLst>
                  <a:gd name="T0" fmla="*/ 0 w 27"/>
                  <a:gd name="T1" fmla="*/ 0 h 82"/>
                  <a:gd name="T2" fmla="*/ 16 w 27"/>
                  <a:gd name="T3" fmla="*/ 51 h 82"/>
                  <a:gd name="T4" fmla="*/ 27 w 27"/>
                  <a:gd name="T5" fmla="*/ 26 h 82"/>
                  <a:gd name="T6" fmla="*/ 17 w 27"/>
                  <a:gd name="T7" fmla="*/ 81 h 82"/>
                  <a:gd name="T8" fmla="*/ 14 w 27"/>
                  <a:gd name="T9" fmla="*/ 79 h 82"/>
                  <a:gd name="T10" fmla="*/ 0 w 27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82">
                    <a:moveTo>
                      <a:pt x="0" y="0"/>
                    </a:moveTo>
                    <a:cubicBezTo>
                      <a:pt x="6" y="17"/>
                      <a:pt x="10" y="35"/>
                      <a:pt x="16" y="51"/>
                    </a:cubicBezTo>
                    <a:cubicBezTo>
                      <a:pt x="17" y="44"/>
                      <a:pt x="19" y="33"/>
                      <a:pt x="27" y="26"/>
                    </a:cubicBezTo>
                    <a:cubicBezTo>
                      <a:pt x="20" y="43"/>
                      <a:pt x="20" y="63"/>
                      <a:pt x="17" y="81"/>
                    </a:cubicBezTo>
                    <a:cubicBezTo>
                      <a:pt x="16" y="82"/>
                      <a:pt x="15" y="82"/>
                      <a:pt x="14" y="79"/>
                    </a:cubicBezTo>
                    <a:cubicBezTo>
                      <a:pt x="9" y="55"/>
                      <a:pt x="4" y="2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Freeform 43"/>
              <p:cNvSpPr/>
              <p:nvPr/>
            </p:nvSpPr>
            <p:spPr bwMode="auto">
              <a:xfrm>
                <a:off x="4558854" y="2002073"/>
                <a:ext cx="227514" cy="295862"/>
              </a:xfrm>
              <a:custGeom>
                <a:avLst/>
                <a:gdLst>
                  <a:gd name="T0" fmla="*/ 49 w 142"/>
                  <a:gd name="T1" fmla="*/ 77 h 184"/>
                  <a:gd name="T2" fmla="*/ 84 w 142"/>
                  <a:gd name="T3" fmla="*/ 183 h 184"/>
                  <a:gd name="T4" fmla="*/ 46 w 142"/>
                  <a:gd name="T5" fmla="*/ 0 h 184"/>
                  <a:gd name="T6" fmla="*/ 101 w 142"/>
                  <a:gd name="T7" fmla="*/ 170 h 184"/>
                  <a:gd name="T8" fmla="*/ 98 w 142"/>
                  <a:gd name="T9" fmla="*/ 175 h 184"/>
                  <a:gd name="T10" fmla="*/ 49 w 142"/>
                  <a:gd name="T11" fmla="*/ 77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2" h="184">
                    <a:moveTo>
                      <a:pt x="49" y="77"/>
                    </a:moveTo>
                    <a:cubicBezTo>
                      <a:pt x="47" y="126"/>
                      <a:pt x="86" y="184"/>
                      <a:pt x="84" y="183"/>
                    </a:cubicBezTo>
                    <a:cubicBezTo>
                      <a:pt x="22" y="132"/>
                      <a:pt x="0" y="49"/>
                      <a:pt x="46" y="0"/>
                    </a:cubicBezTo>
                    <a:cubicBezTo>
                      <a:pt x="77" y="87"/>
                      <a:pt x="142" y="95"/>
                      <a:pt x="101" y="170"/>
                    </a:cubicBezTo>
                    <a:cubicBezTo>
                      <a:pt x="100" y="171"/>
                      <a:pt x="99" y="173"/>
                      <a:pt x="98" y="175"/>
                    </a:cubicBezTo>
                    <a:cubicBezTo>
                      <a:pt x="96" y="179"/>
                      <a:pt x="66" y="129"/>
                      <a:pt x="49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Freeform 44"/>
              <p:cNvSpPr/>
              <p:nvPr/>
            </p:nvSpPr>
            <p:spPr bwMode="auto">
              <a:xfrm>
                <a:off x="4677761" y="2246440"/>
                <a:ext cx="62730" cy="119843"/>
              </a:xfrm>
              <a:custGeom>
                <a:avLst/>
                <a:gdLst>
                  <a:gd name="T0" fmla="*/ 0 w 39"/>
                  <a:gd name="T1" fmla="*/ 0 h 75"/>
                  <a:gd name="T2" fmla="*/ 29 w 39"/>
                  <a:gd name="T3" fmla="*/ 45 h 75"/>
                  <a:gd name="T4" fmla="*/ 33 w 39"/>
                  <a:gd name="T5" fmla="*/ 18 h 75"/>
                  <a:gd name="T6" fmla="*/ 39 w 39"/>
                  <a:gd name="T7" fmla="*/ 74 h 75"/>
                  <a:gd name="T8" fmla="*/ 36 w 39"/>
                  <a:gd name="T9" fmla="*/ 73 h 75"/>
                  <a:gd name="T10" fmla="*/ 0 w 39"/>
                  <a:gd name="T1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75">
                    <a:moveTo>
                      <a:pt x="0" y="0"/>
                    </a:moveTo>
                    <a:cubicBezTo>
                      <a:pt x="10" y="15"/>
                      <a:pt x="19" y="32"/>
                      <a:pt x="29" y="45"/>
                    </a:cubicBezTo>
                    <a:cubicBezTo>
                      <a:pt x="29" y="38"/>
                      <a:pt x="27" y="27"/>
                      <a:pt x="33" y="18"/>
                    </a:cubicBezTo>
                    <a:cubicBezTo>
                      <a:pt x="31" y="37"/>
                      <a:pt x="37" y="55"/>
                      <a:pt x="39" y="74"/>
                    </a:cubicBezTo>
                    <a:cubicBezTo>
                      <a:pt x="39" y="75"/>
                      <a:pt x="37" y="75"/>
                      <a:pt x="36" y="73"/>
                    </a:cubicBezTo>
                    <a:cubicBezTo>
                      <a:pt x="24" y="51"/>
                      <a:pt x="10" y="22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Freeform 45"/>
              <p:cNvSpPr/>
              <p:nvPr/>
            </p:nvSpPr>
            <p:spPr bwMode="auto">
              <a:xfrm>
                <a:off x="4376281" y="1869122"/>
                <a:ext cx="213470" cy="260283"/>
              </a:xfrm>
              <a:custGeom>
                <a:avLst/>
                <a:gdLst>
                  <a:gd name="T0" fmla="*/ 47 w 133"/>
                  <a:gd name="T1" fmla="*/ 69 h 162"/>
                  <a:gd name="T2" fmla="*/ 88 w 133"/>
                  <a:gd name="T3" fmla="*/ 160 h 162"/>
                  <a:gd name="T4" fmla="*/ 38 w 133"/>
                  <a:gd name="T5" fmla="*/ 0 h 162"/>
                  <a:gd name="T6" fmla="*/ 102 w 133"/>
                  <a:gd name="T7" fmla="*/ 147 h 162"/>
                  <a:gd name="T8" fmla="*/ 100 w 133"/>
                  <a:gd name="T9" fmla="*/ 152 h 162"/>
                  <a:gd name="T10" fmla="*/ 47 w 133"/>
                  <a:gd name="T11" fmla="*/ 69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162">
                    <a:moveTo>
                      <a:pt x="47" y="69"/>
                    </a:moveTo>
                    <a:cubicBezTo>
                      <a:pt x="50" y="112"/>
                      <a:pt x="90" y="162"/>
                      <a:pt x="88" y="160"/>
                    </a:cubicBezTo>
                    <a:cubicBezTo>
                      <a:pt x="27" y="120"/>
                      <a:pt x="0" y="48"/>
                      <a:pt x="38" y="0"/>
                    </a:cubicBezTo>
                    <a:cubicBezTo>
                      <a:pt x="73" y="75"/>
                      <a:pt x="133" y="77"/>
                      <a:pt x="102" y="147"/>
                    </a:cubicBezTo>
                    <a:cubicBezTo>
                      <a:pt x="101" y="149"/>
                      <a:pt x="100" y="150"/>
                      <a:pt x="100" y="152"/>
                    </a:cubicBezTo>
                    <a:cubicBezTo>
                      <a:pt x="98" y="156"/>
                      <a:pt x="67" y="114"/>
                      <a:pt x="47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Freeform 46"/>
              <p:cNvSpPr/>
              <p:nvPr/>
            </p:nvSpPr>
            <p:spPr bwMode="auto">
              <a:xfrm>
                <a:off x="4497997" y="2084465"/>
                <a:ext cx="66475" cy="102053"/>
              </a:xfrm>
              <a:custGeom>
                <a:avLst/>
                <a:gdLst>
                  <a:gd name="T0" fmla="*/ 0 w 41"/>
                  <a:gd name="T1" fmla="*/ 0 h 64"/>
                  <a:gd name="T2" fmla="*/ 30 w 41"/>
                  <a:gd name="T3" fmla="*/ 38 h 64"/>
                  <a:gd name="T4" fmla="*/ 31 w 41"/>
                  <a:gd name="T5" fmla="*/ 13 h 64"/>
                  <a:gd name="T6" fmla="*/ 41 w 41"/>
                  <a:gd name="T7" fmla="*/ 63 h 64"/>
                  <a:gd name="T8" fmla="*/ 39 w 41"/>
                  <a:gd name="T9" fmla="*/ 62 h 64"/>
                  <a:gd name="T10" fmla="*/ 0 w 41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64">
                    <a:moveTo>
                      <a:pt x="0" y="0"/>
                    </a:moveTo>
                    <a:cubicBezTo>
                      <a:pt x="10" y="13"/>
                      <a:pt x="20" y="27"/>
                      <a:pt x="30" y="38"/>
                    </a:cubicBezTo>
                    <a:cubicBezTo>
                      <a:pt x="29" y="31"/>
                      <a:pt x="27" y="22"/>
                      <a:pt x="31" y="13"/>
                    </a:cubicBezTo>
                    <a:cubicBezTo>
                      <a:pt x="31" y="30"/>
                      <a:pt x="38" y="46"/>
                      <a:pt x="41" y="63"/>
                    </a:cubicBezTo>
                    <a:cubicBezTo>
                      <a:pt x="41" y="64"/>
                      <a:pt x="40" y="64"/>
                      <a:pt x="39" y="62"/>
                    </a:cubicBezTo>
                    <a:cubicBezTo>
                      <a:pt x="26" y="43"/>
                      <a:pt x="11" y="19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Freeform 47"/>
              <p:cNvSpPr/>
              <p:nvPr/>
            </p:nvSpPr>
            <p:spPr bwMode="auto">
              <a:xfrm>
                <a:off x="4200262" y="1821373"/>
                <a:ext cx="187254" cy="207852"/>
              </a:xfrm>
              <a:custGeom>
                <a:avLst/>
                <a:gdLst>
                  <a:gd name="T0" fmla="*/ 43 w 117"/>
                  <a:gd name="T1" fmla="*/ 57 h 130"/>
                  <a:gd name="T2" fmla="*/ 92 w 117"/>
                  <a:gd name="T3" fmla="*/ 129 h 130"/>
                  <a:gd name="T4" fmla="*/ 24 w 117"/>
                  <a:gd name="T5" fmla="*/ 0 h 130"/>
                  <a:gd name="T6" fmla="*/ 102 w 117"/>
                  <a:gd name="T7" fmla="*/ 116 h 130"/>
                  <a:gd name="T8" fmla="*/ 101 w 117"/>
                  <a:gd name="T9" fmla="*/ 121 h 130"/>
                  <a:gd name="T10" fmla="*/ 43 w 117"/>
                  <a:gd name="T11" fmla="*/ 57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" h="130">
                    <a:moveTo>
                      <a:pt x="43" y="57"/>
                    </a:moveTo>
                    <a:cubicBezTo>
                      <a:pt x="52" y="94"/>
                      <a:pt x="93" y="130"/>
                      <a:pt x="92" y="129"/>
                    </a:cubicBezTo>
                    <a:cubicBezTo>
                      <a:pt x="34" y="104"/>
                      <a:pt x="0" y="47"/>
                      <a:pt x="24" y="0"/>
                    </a:cubicBezTo>
                    <a:cubicBezTo>
                      <a:pt x="66" y="59"/>
                      <a:pt x="117" y="52"/>
                      <a:pt x="102" y="116"/>
                    </a:cubicBezTo>
                    <a:cubicBezTo>
                      <a:pt x="101" y="117"/>
                      <a:pt x="101" y="119"/>
                      <a:pt x="101" y="121"/>
                    </a:cubicBezTo>
                    <a:cubicBezTo>
                      <a:pt x="100" y="124"/>
                      <a:pt x="66" y="93"/>
                      <a:pt x="43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Freeform 48"/>
              <p:cNvSpPr/>
              <p:nvPr/>
            </p:nvSpPr>
            <p:spPr bwMode="auto">
              <a:xfrm>
                <a:off x="4323850" y="1995519"/>
                <a:ext cx="73965" cy="77710"/>
              </a:xfrm>
              <a:custGeom>
                <a:avLst/>
                <a:gdLst>
                  <a:gd name="T0" fmla="*/ 0 w 46"/>
                  <a:gd name="T1" fmla="*/ 0 h 48"/>
                  <a:gd name="T2" fmla="*/ 32 w 46"/>
                  <a:gd name="T3" fmla="*/ 27 h 48"/>
                  <a:gd name="T4" fmla="*/ 29 w 46"/>
                  <a:gd name="T5" fmla="*/ 6 h 48"/>
                  <a:gd name="T6" fmla="*/ 46 w 46"/>
                  <a:gd name="T7" fmla="*/ 47 h 48"/>
                  <a:gd name="T8" fmla="*/ 43 w 46"/>
                  <a:gd name="T9" fmla="*/ 47 h 48"/>
                  <a:gd name="T10" fmla="*/ 0 w 46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48">
                    <a:moveTo>
                      <a:pt x="0" y="0"/>
                    </a:moveTo>
                    <a:cubicBezTo>
                      <a:pt x="11" y="9"/>
                      <a:pt x="22" y="19"/>
                      <a:pt x="32" y="27"/>
                    </a:cubicBezTo>
                    <a:cubicBezTo>
                      <a:pt x="30" y="22"/>
                      <a:pt x="27" y="14"/>
                      <a:pt x="29" y="6"/>
                    </a:cubicBezTo>
                    <a:cubicBezTo>
                      <a:pt x="31" y="21"/>
                      <a:pt x="40" y="33"/>
                      <a:pt x="46" y="47"/>
                    </a:cubicBezTo>
                    <a:cubicBezTo>
                      <a:pt x="45" y="48"/>
                      <a:pt x="44" y="48"/>
                      <a:pt x="43" y="47"/>
                    </a:cubicBezTo>
                    <a:cubicBezTo>
                      <a:pt x="30" y="33"/>
                      <a:pt x="13" y="1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Freeform 49"/>
              <p:cNvSpPr/>
              <p:nvPr/>
            </p:nvSpPr>
            <p:spPr bwMode="auto">
              <a:xfrm>
                <a:off x="4011135" y="1781113"/>
                <a:ext cx="186318" cy="180700"/>
              </a:xfrm>
              <a:custGeom>
                <a:avLst/>
                <a:gdLst>
                  <a:gd name="T0" fmla="*/ 44 w 116"/>
                  <a:gd name="T1" fmla="*/ 52 h 113"/>
                  <a:gd name="T2" fmla="*/ 106 w 116"/>
                  <a:gd name="T3" fmla="*/ 113 h 113"/>
                  <a:gd name="T4" fmla="*/ 14 w 116"/>
                  <a:gd name="T5" fmla="*/ 0 h 113"/>
                  <a:gd name="T6" fmla="*/ 114 w 116"/>
                  <a:gd name="T7" fmla="*/ 98 h 113"/>
                  <a:gd name="T8" fmla="*/ 113 w 116"/>
                  <a:gd name="T9" fmla="*/ 103 h 113"/>
                  <a:gd name="T10" fmla="*/ 44 w 116"/>
                  <a:gd name="T11" fmla="*/ 5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6" h="113">
                    <a:moveTo>
                      <a:pt x="44" y="52"/>
                    </a:moveTo>
                    <a:cubicBezTo>
                      <a:pt x="60" y="86"/>
                      <a:pt x="108" y="113"/>
                      <a:pt x="106" y="113"/>
                    </a:cubicBezTo>
                    <a:cubicBezTo>
                      <a:pt x="45" y="100"/>
                      <a:pt x="0" y="50"/>
                      <a:pt x="14" y="0"/>
                    </a:cubicBezTo>
                    <a:cubicBezTo>
                      <a:pt x="67" y="49"/>
                      <a:pt x="116" y="32"/>
                      <a:pt x="114" y="98"/>
                    </a:cubicBezTo>
                    <a:cubicBezTo>
                      <a:pt x="114" y="99"/>
                      <a:pt x="114" y="101"/>
                      <a:pt x="113" y="103"/>
                    </a:cubicBezTo>
                    <a:cubicBezTo>
                      <a:pt x="113" y="106"/>
                      <a:pt x="74" y="82"/>
                      <a:pt x="44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Freeform 50"/>
              <p:cNvSpPr/>
              <p:nvPr/>
            </p:nvSpPr>
            <p:spPr bwMode="auto">
              <a:xfrm>
                <a:off x="4152512" y="1934661"/>
                <a:ext cx="86137" cy="60858"/>
              </a:xfrm>
              <a:custGeom>
                <a:avLst/>
                <a:gdLst>
                  <a:gd name="T0" fmla="*/ 0 w 54"/>
                  <a:gd name="T1" fmla="*/ 0 h 38"/>
                  <a:gd name="T2" fmla="*/ 37 w 54"/>
                  <a:gd name="T3" fmla="*/ 20 h 38"/>
                  <a:gd name="T4" fmla="*/ 29 w 54"/>
                  <a:gd name="T5" fmla="*/ 0 h 38"/>
                  <a:gd name="T6" fmla="*/ 54 w 54"/>
                  <a:gd name="T7" fmla="*/ 37 h 38"/>
                  <a:gd name="T8" fmla="*/ 52 w 54"/>
                  <a:gd name="T9" fmla="*/ 37 h 38"/>
                  <a:gd name="T10" fmla="*/ 0 w 54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38">
                    <a:moveTo>
                      <a:pt x="0" y="0"/>
                    </a:moveTo>
                    <a:cubicBezTo>
                      <a:pt x="13" y="7"/>
                      <a:pt x="25" y="14"/>
                      <a:pt x="37" y="20"/>
                    </a:cubicBezTo>
                    <a:cubicBezTo>
                      <a:pt x="34" y="15"/>
                      <a:pt x="29" y="8"/>
                      <a:pt x="29" y="0"/>
                    </a:cubicBezTo>
                    <a:cubicBezTo>
                      <a:pt x="35" y="14"/>
                      <a:pt x="46" y="24"/>
                      <a:pt x="54" y="37"/>
                    </a:cubicBezTo>
                    <a:cubicBezTo>
                      <a:pt x="54" y="38"/>
                      <a:pt x="53" y="38"/>
                      <a:pt x="52" y="37"/>
                    </a:cubicBezTo>
                    <a:cubicBezTo>
                      <a:pt x="36" y="26"/>
                      <a:pt x="15" y="1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Freeform 51"/>
              <p:cNvSpPr/>
              <p:nvPr/>
            </p:nvSpPr>
            <p:spPr bwMode="auto">
              <a:xfrm>
                <a:off x="3823881" y="1869122"/>
                <a:ext cx="301480" cy="213470"/>
              </a:xfrm>
              <a:custGeom>
                <a:avLst/>
                <a:gdLst>
                  <a:gd name="T0" fmla="*/ 77 w 188"/>
                  <a:gd name="T1" fmla="*/ 44 h 133"/>
                  <a:gd name="T2" fmla="*/ 186 w 188"/>
                  <a:gd name="T3" fmla="*/ 62 h 133"/>
                  <a:gd name="T4" fmla="*/ 0 w 188"/>
                  <a:gd name="T5" fmla="*/ 53 h 133"/>
                  <a:gd name="T6" fmla="*/ 176 w 188"/>
                  <a:gd name="T7" fmla="*/ 81 h 133"/>
                  <a:gd name="T8" fmla="*/ 180 w 188"/>
                  <a:gd name="T9" fmla="*/ 77 h 133"/>
                  <a:gd name="T10" fmla="*/ 77 w 188"/>
                  <a:gd name="T11" fmla="*/ 4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133">
                    <a:moveTo>
                      <a:pt x="77" y="44"/>
                    </a:moveTo>
                    <a:cubicBezTo>
                      <a:pt x="124" y="35"/>
                      <a:pt x="188" y="64"/>
                      <a:pt x="186" y="62"/>
                    </a:cubicBezTo>
                    <a:cubicBezTo>
                      <a:pt x="126" y="9"/>
                      <a:pt x="42" y="0"/>
                      <a:pt x="0" y="53"/>
                    </a:cubicBezTo>
                    <a:cubicBezTo>
                      <a:pt x="90" y="70"/>
                      <a:pt x="109" y="133"/>
                      <a:pt x="176" y="81"/>
                    </a:cubicBezTo>
                    <a:cubicBezTo>
                      <a:pt x="177" y="80"/>
                      <a:pt x="179" y="79"/>
                      <a:pt x="180" y="77"/>
                    </a:cubicBezTo>
                    <a:cubicBezTo>
                      <a:pt x="184" y="75"/>
                      <a:pt x="130" y="53"/>
                      <a:pt x="77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Freeform 52"/>
              <p:cNvSpPr/>
              <p:nvPr/>
            </p:nvSpPr>
            <p:spPr bwMode="auto">
              <a:xfrm>
                <a:off x="4071057" y="1960877"/>
                <a:ext cx="127333" cy="47750"/>
              </a:xfrm>
              <a:custGeom>
                <a:avLst/>
                <a:gdLst>
                  <a:gd name="T0" fmla="*/ 0 w 80"/>
                  <a:gd name="T1" fmla="*/ 0 h 30"/>
                  <a:gd name="T2" fmla="*/ 49 w 80"/>
                  <a:gd name="T3" fmla="*/ 22 h 30"/>
                  <a:gd name="T4" fmla="*/ 22 w 80"/>
                  <a:gd name="T5" fmla="*/ 30 h 30"/>
                  <a:gd name="T6" fmla="*/ 79 w 80"/>
                  <a:gd name="T7" fmla="*/ 27 h 30"/>
                  <a:gd name="T8" fmla="*/ 77 w 80"/>
                  <a:gd name="T9" fmla="*/ 25 h 30"/>
                  <a:gd name="T10" fmla="*/ 0 w 8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0">
                    <a:moveTo>
                      <a:pt x="0" y="0"/>
                    </a:moveTo>
                    <a:cubicBezTo>
                      <a:pt x="17" y="7"/>
                      <a:pt x="34" y="14"/>
                      <a:pt x="49" y="22"/>
                    </a:cubicBezTo>
                    <a:cubicBezTo>
                      <a:pt x="42" y="23"/>
                      <a:pt x="31" y="23"/>
                      <a:pt x="22" y="30"/>
                    </a:cubicBezTo>
                    <a:cubicBezTo>
                      <a:pt x="41" y="25"/>
                      <a:pt x="60" y="28"/>
                      <a:pt x="79" y="27"/>
                    </a:cubicBezTo>
                    <a:cubicBezTo>
                      <a:pt x="80" y="27"/>
                      <a:pt x="80" y="25"/>
                      <a:pt x="77" y="25"/>
                    </a:cubicBezTo>
                    <a:cubicBezTo>
                      <a:pt x="54" y="16"/>
                      <a:pt x="24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Oval 53"/>
              <p:cNvSpPr>
                <a:spLocks noChangeArrowheads="1"/>
              </p:cNvSpPr>
              <p:nvPr/>
            </p:nvSpPr>
            <p:spPr bwMode="auto">
              <a:xfrm>
                <a:off x="4475526" y="3824056"/>
                <a:ext cx="44005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Oval 54"/>
              <p:cNvSpPr>
                <a:spLocks noChangeArrowheads="1"/>
              </p:cNvSpPr>
              <p:nvPr/>
            </p:nvSpPr>
            <p:spPr bwMode="auto">
              <a:xfrm>
                <a:off x="4062630" y="4042207"/>
                <a:ext cx="43069" cy="4306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Oval 55"/>
              <p:cNvSpPr>
                <a:spLocks noChangeArrowheads="1"/>
              </p:cNvSpPr>
              <p:nvPr/>
            </p:nvSpPr>
            <p:spPr bwMode="auto">
              <a:xfrm>
                <a:off x="4192772" y="4210735"/>
                <a:ext cx="43069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Oval 56"/>
              <p:cNvSpPr>
                <a:spLocks noChangeArrowheads="1"/>
              </p:cNvSpPr>
              <p:nvPr/>
            </p:nvSpPr>
            <p:spPr bwMode="auto">
              <a:xfrm>
                <a:off x="4874378" y="3725747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Oval 57"/>
              <p:cNvSpPr>
                <a:spLocks noChangeArrowheads="1"/>
              </p:cNvSpPr>
              <p:nvPr/>
            </p:nvSpPr>
            <p:spPr bwMode="auto">
              <a:xfrm>
                <a:off x="4688996" y="3559091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Oval 58"/>
              <p:cNvSpPr>
                <a:spLocks noChangeArrowheads="1"/>
              </p:cNvSpPr>
              <p:nvPr/>
            </p:nvSpPr>
            <p:spPr bwMode="auto">
              <a:xfrm>
                <a:off x="4830373" y="330536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Oval 59"/>
              <p:cNvSpPr>
                <a:spLocks noChangeArrowheads="1"/>
              </p:cNvSpPr>
              <p:nvPr/>
            </p:nvSpPr>
            <p:spPr bwMode="auto">
              <a:xfrm>
                <a:off x="5012946" y="3377454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Oval 60"/>
              <p:cNvSpPr>
                <a:spLocks noChangeArrowheads="1"/>
              </p:cNvSpPr>
              <p:nvPr/>
            </p:nvSpPr>
            <p:spPr bwMode="auto">
              <a:xfrm>
                <a:off x="5038226" y="3033843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Oval 61"/>
              <p:cNvSpPr>
                <a:spLocks noChangeArrowheads="1"/>
              </p:cNvSpPr>
              <p:nvPr/>
            </p:nvSpPr>
            <p:spPr bwMode="auto">
              <a:xfrm>
                <a:off x="4860334" y="3015118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Oval 62"/>
              <p:cNvSpPr>
                <a:spLocks noChangeArrowheads="1"/>
              </p:cNvSpPr>
              <p:nvPr/>
            </p:nvSpPr>
            <p:spPr bwMode="auto">
              <a:xfrm>
                <a:off x="4833182" y="2727683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Oval 63"/>
              <p:cNvSpPr>
                <a:spLocks noChangeArrowheads="1"/>
              </p:cNvSpPr>
              <p:nvPr/>
            </p:nvSpPr>
            <p:spPr bwMode="auto">
              <a:xfrm>
                <a:off x="4799476" y="2711766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Oval 64"/>
              <p:cNvSpPr>
                <a:spLocks noChangeArrowheads="1"/>
              </p:cNvSpPr>
              <p:nvPr/>
            </p:nvSpPr>
            <p:spPr bwMode="auto">
              <a:xfrm>
                <a:off x="4993285" y="2718320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Oval 65"/>
              <p:cNvSpPr>
                <a:spLocks noChangeArrowheads="1"/>
              </p:cNvSpPr>
              <p:nvPr/>
            </p:nvSpPr>
            <p:spPr bwMode="auto">
              <a:xfrm>
                <a:off x="4975495" y="2748281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Oval 66"/>
              <p:cNvSpPr>
                <a:spLocks noChangeArrowheads="1"/>
              </p:cNvSpPr>
              <p:nvPr/>
            </p:nvSpPr>
            <p:spPr bwMode="auto">
              <a:xfrm>
                <a:off x="4722702" y="2501105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Oval 67"/>
              <p:cNvSpPr>
                <a:spLocks noChangeArrowheads="1"/>
              </p:cNvSpPr>
              <p:nvPr/>
            </p:nvSpPr>
            <p:spPr bwMode="auto">
              <a:xfrm>
                <a:off x="4866888" y="2471144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Oval 68"/>
              <p:cNvSpPr>
                <a:spLocks noChangeArrowheads="1"/>
              </p:cNvSpPr>
              <p:nvPr/>
            </p:nvSpPr>
            <p:spPr bwMode="auto">
              <a:xfrm>
                <a:off x="4869697" y="2429012"/>
                <a:ext cx="29024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Oval 69"/>
              <p:cNvSpPr>
                <a:spLocks noChangeArrowheads="1"/>
              </p:cNvSpPr>
              <p:nvPr/>
            </p:nvSpPr>
            <p:spPr bwMode="auto">
              <a:xfrm>
                <a:off x="4732065" y="227827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Oval 70"/>
              <p:cNvSpPr>
                <a:spLocks noChangeArrowheads="1"/>
              </p:cNvSpPr>
              <p:nvPr/>
            </p:nvSpPr>
            <p:spPr bwMode="auto">
              <a:xfrm>
                <a:off x="4553237" y="2095700"/>
                <a:ext cx="28088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Oval 71"/>
              <p:cNvSpPr>
                <a:spLocks noChangeArrowheads="1"/>
              </p:cNvSpPr>
              <p:nvPr/>
            </p:nvSpPr>
            <p:spPr bwMode="auto">
              <a:xfrm>
                <a:off x="4380963" y="1997392"/>
                <a:ext cx="28088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Oval 72"/>
              <p:cNvSpPr>
                <a:spLocks noChangeArrowheads="1"/>
              </p:cNvSpPr>
              <p:nvPr/>
            </p:nvSpPr>
            <p:spPr bwMode="auto">
              <a:xfrm>
                <a:off x="4209625" y="1927171"/>
                <a:ext cx="27152" cy="2527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Oval 73"/>
              <p:cNvSpPr>
                <a:spLocks noChangeArrowheads="1"/>
              </p:cNvSpPr>
              <p:nvPr/>
            </p:nvSpPr>
            <p:spPr bwMode="auto">
              <a:xfrm>
                <a:off x="4197453" y="2008627"/>
                <a:ext cx="27152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Oval 74"/>
              <p:cNvSpPr>
                <a:spLocks noChangeArrowheads="1"/>
              </p:cNvSpPr>
              <p:nvPr/>
            </p:nvSpPr>
            <p:spPr bwMode="auto">
              <a:xfrm>
                <a:off x="4233968" y="2064803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Oval 75"/>
              <p:cNvSpPr>
                <a:spLocks noChangeArrowheads="1"/>
              </p:cNvSpPr>
              <p:nvPr/>
            </p:nvSpPr>
            <p:spPr bwMode="auto">
              <a:xfrm>
                <a:off x="4445565" y="217528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Oval 76"/>
              <p:cNvSpPr>
                <a:spLocks noChangeArrowheads="1"/>
              </p:cNvSpPr>
              <p:nvPr/>
            </p:nvSpPr>
            <p:spPr bwMode="auto">
              <a:xfrm>
                <a:off x="4400624" y="2177155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Oval 77"/>
              <p:cNvSpPr>
                <a:spLocks noChangeArrowheads="1"/>
              </p:cNvSpPr>
              <p:nvPr/>
            </p:nvSpPr>
            <p:spPr bwMode="auto">
              <a:xfrm>
                <a:off x="4612222" y="234100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Oval 78"/>
              <p:cNvSpPr>
                <a:spLocks noChangeArrowheads="1"/>
              </p:cNvSpPr>
              <p:nvPr/>
            </p:nvSpPr>
            <p:spPr bwMode="auto">
              <a:xfrm>
                <a:off x="4837863" y="298141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Oval 79"/>
              <p:cNvSpPr>
                <a:spLocks noChangeArrowheads="1"/>
              </p:cNvSpPr>
              <p:nvPr/>
            </p:nvSpPr>
            <p:spPr bwMode="auto">
              <a:xfrm>
                <a:off x="4706785" y="3599351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Oval 80"/>
              <p:cNvSpPr>
                <a:spLocks noChangeArrowheads="1"/>
              </p:cNvSpPr>
              <p:nvPr/>
            </p:nvSpPr>
            <p:spPr bwMode="auto">
              <a:xfrm>
                <a:off x="4475526" y="3875550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Oval 81"/>
              <p:cNvSpPr>
                <a:spLocks noChangeArrowheads="1"/>
              </p:cNvSpPr>
              <p:nvPr/>
            </p:nvSpPr>
            <p:spPr bwMode="auto">
              <a:xfrm>
                <a:off x="4086973" y="4103064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Oval 82"/>
              <p:cNvSpPr>
                <a:spLocks noChangeArrowheads="1"/>
              </p:cNvSpPr>
              <p:nvPr/>
            </p:nvSpPr>
            <p:spPr bwMode="auto">
              <a:xfrm>
                <a:off x="4011135" y="4020672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Oval 83"/>
              <p:cNvSpPr>
                <a:spLocks noChangeArrowheads="1"/>
              </p:cNvSpPr>
              <p:nvPr/>
            </p:nvSpPr>
            <p:spPr bwMode="auto">
              <a:xfrm>
                <a:off x="4147831" y="4267848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Oval 84"/>
              <p:cNvSpPr>
                <a:spLocks noChangeArrowheads="1"/>
              </p:cNvSpPr>
              <p:nvPr/>
            </p:nvSpPr>
            <p:spPr bwMode="auto">
              <a:xfrm>
                <a:off x="4198390" y="4287509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Oval 85"/>
              <p:cNvSpPr>
                <a:spLocks noChangeArrowheads="1"/>
              </p:cNvSpPr>
              <p:nvPr/>
            </p:nvSpPr>
            <p:spPr bwMode="auto">
              <a:xfrm>
                <a:off x="4112253" y="4017864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Oval 86"/>
              <p:cNvSpPr>
                <a:spLocks noChangeArrowheads="1"/>
              </p:cNvSpPr>
              <p:nvPr/>
            </p:nvSpPr>
            <p:spPr bwMode="auto">
              <a:xfrm>
                <a:off x="4062630" y="3992584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Oval 87"/>
              <p:cNvSpPr>
                <a:spLocks noChangeArrowheads="1"/>
              </p:cNvSpPr>
              <p:nvPr/>
            </p:nvSpPr>
            <p:spPr bwMode="auto">
              <a:xfrm>
                <a:off x="4125361" y="4064677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Oval 88"/>
              <p:cNvSpPr>
                <a:spLocks noChangeArrowheads="1"/>
              </p:cNvSpPr>
              <p:nvPr/>
            </p:nvSpPr>
            <p:spPr bwMode="auto">
              <a:xfrm>
                <a:off x="4248012" y="4292191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Oval 89"/>
              <p:cNvSpPr>
                <a:spLocks noChangeArrowheads="1"/>
              </p:cNvSpPr>
              <p:nvPr/>
            </p:nvSpPr>
            <p:spPr bwMode="auto">
              <a:xfrm>
                <a:off x="4236777" y="4245377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Oval 90"/>
              <p:cNvSpPr>
                <a:spLocks noChangeArrowheads="1"/>
              </p:cNvSpPr>
              <p:nvPr/>
            </p:nvSpPr>
            <p:spPr bwMode="auto">
              <a:xfrm>
                <a:off x="4436203" y="385401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Oval 91"/>
              <p:cNvSpPr>
                <a:spLocks noChangeArrowheads="1"/>
              </p:cNvSpPr>
              <p:nvPr/>
            </p:nvSpPr>
            <p:spPr bwMode="auto">
              <a:xfrm>
                <a:off x="4017689" y="407591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Oval 92"/>
              <p:cNvSpPr>
                <a:spLocks noChangeArrowheads="1"/>
              </p:cNvSpPr>
              <p:nvPr/>
            </p:nvSpPr>
            <p:spPr bwMode="auto">
              <a:xfrm>
                <a:off x="4573835" y="400475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0" name="Oval 93"/>
              <p:cNvSpPr>
                <a:spLocks noChangeArrowheads="1"/>
              </p:cNvSpPr>
              <p:nvPr/>
            </p:nvSpPr>
            <p:spPr bwMode="auto">
              <a:xfrm>
                <a:off x="4628138" y="4000074"/>
                <a:ext cx="43069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746" name="组合 745"/>
            <p:cNvGrpSpPr/>
            <p:nvPr/>
          </p:nvGrpSpPr>
          <p:grpSpPr>
            <a:xfrm>
              <a:off x="1651907" y="2808851"/>
              <a:ext cx="759357" cy="1404809"/>
              <a:chOff x="2408238" y="1781113"/>
              <a:chExt cx="1404408" cy="2598151"/>
            </a:xfrm>
            <a:grpFill/>
          </p:grpSpPr>
          <p:sp>
            <p:nvSpPr>
              <p:cNvPr id="747" name="Freeform 94"/>
              <p:cNvSpPr/>
              <p:nvPr/>
            </p:nvSpPr>
            <p:spPr bwMode="auto">
              <a:xfrm>
                <a:off x="2661031" y="1976794"/>
                <a:ext cx="1065477" cy="2246113"/>
              </a:xfrm>
              <a:custGeom>
                <a:avLst/>
                <a:gdLst>
                  <a:gd name="T0" fmla="*/ 192 w 665"/>
                  <a:gd name="T1" fmla="*/ 194 h 1400"/>
                  <a:gd name="T2" fmla="*/ 0 w 665"/>
                  <a:gd name="T3" fmla="*/ 684 h 1400"/>
                  <a:gd name="T4" fmla="*/ 259 w 665"/>
                  <a:gd name="T5" fmla="*/ 1238 h 1400"/>
                  <a:gd name="T6" fmla="*/ 611 w 665"/>
                  <a:gd name="T7" fmla="*/ 1397 h 1400"/>
                  <a:gd name="T8" fmla="*/ 665 w 665"/>
                  <a:gd name="T9" fmla="*/ 1398 h 1400"/>
                  <a:gd name="T10" fmla="*/ 445 w 665"/>
                  <a:gd name="T11" fmla="*/ 1312 h 1400"/>
                  <a:gd name="T12" fmla="*/ 289 w 665"/>
                  <a:gd name="T13" fmla="*/ 1209 h 1400"/>
                  <a:gd name="T14" fmla="*/ 32 w 665"/>
                  <a:gd name="T15" fmla="*/ 672 h 1400"/>
                  <a:gd name="T16" fmla="*/ 214 w 665"/>
                  <a:gd name="T17" fmla="*/ 205 h 1400"/>
                  <a:gd name="T18" fmla="*/ 520 w 665"/>
                  <a:gd name="T19" fmla="*/ 0 h 1400"/>
                  <a:gd name="T20" fmla="*/ 192 w 665"/>
                  <a:gd name="T21" fmla="*/ 194 h 1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5" h="1400">
                    <a:moveTo>
                      <a:pt x="192" y="194"/>
                    </a:moveTo>
                    <a:cubicBezTo>
                      <a:pt x="73" y="323"/>
                      <a:pt x="0" y="495"/>
                      <a:pt x="0" y="684"/>
                    </a:cubicBezTo>
                    <a:cubicBezTo>
                      <a:pt x="0" y="906"/>
                      <a:pt x="101" y="1105"/>
                      <a:pt x="259" y="1238"/>
                    </a:cubicBezTo>
                    <a:cubicBezTo>
                      <a:pt x="358" y="1320"/>
                      <a:pt x="478" y="1377"/>
                      <a:pt x="611" y="1397"/>
                    </a:cubicBezTo>
                    <a:cubicBezTo>
                      <a:pt x="641" y="1400"/>
                      <a:pt x="660" y="1400"/>
                      <a:pt x="665" y="1398"/>
                    </a:cubicBezTo>
                    <a:cubicBezTo>
                      <a:pt x="575" y="1373"/>
                      <a:pt x="507" y="1346"/>
                      <a:pt x="445" y="1312"/>
                    </a:cubicBezTo>
                    <a:cubicBezTo>
                      <a:pt x="390" y="1282"/>
                      <a:pt x="337" y="1247"/>
                      <a:pt x="289" y="1209"/>
                    </a:cubicBezTo>
                    <a:cubicBezTo>
                      <a:pt x="133" y="1082"/>
                      <a:pt x="32" y="889"/>
                      <a:pt x="32" y="672"/>
                    </a:cubicBezTo>
                    <a:cubicBezTo>
                      <a:pt x="32" y="492"/>
                      <a:pt x="101" y="328"/>
                      <a:pt x="214" y="205"/>
                    </a:cubicBezTo>
                    <a:cubicBezTo>
                      <a:pt x="301" y="110"/>
                      <a:pt x="400" y="45"/>
                      <a:pt x="520" y="0"/>
                    </a:cubicBezTo>
                    <a:cubicBezTo>
                      <a:pt x="394" y="20"/>
                      <a:pt x="277" y="101"/>
                      <a:pt x="192" y="1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95"/>
              <p:cNvSpPr/>
              <p:nvPr/>
            </p:nvSpPr>
            <p:spPr bwMode="auto">
              <a:xfrm>
                <a:off x="3127295" y="3588115"/>
                <a:ext cx="374509" cy="463454"/>
              </a:xfrm>
              <a:custGeom>
                <a:avLst/>
                <a:gdLst>
                  <a:gd name="T0" fmla="*/ 82 w 234"/>
                  <a:gd name="T1" fmla="*/ 122 h 289"/>
                  <a:gd name="T2" fmla="*/ 152 w 234"/>
                  <a:gd name="T3" fmla="*/ 287 h 289"/>
                  <a:gd name="T4" fmla="*/ 68 w 234"/>
                  <a:gd name="T5" fmla="*/ 0 h 289"/>
                  <a:gd name="T6" fmla="*/ 178 w 234"/>
                  <a:gd name="T7" fmla="*/ 264 h 289"/>
                  <a:gd name="T8" fmla="*/ 174 w 234"/>
                  <a:gd name="T9" fmla="*/ 273 h 289"/>
                  <a:gd name="T10" fmla="*/ 82 w 234"/>
                  <a:gd name="T11" fmla="*/ 122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4" h="289">
                    <a:moveTo>
                      <a:pt x="82" y="122"/>
                    </a:moveTo>
                    <a:cubicBezTo>
                      <a:pt x="86" y="200"/>
                      <a:pt x="156" y="289"/>
                      <a:pt x="152" y="287"/>
                    </a:cubicBezTo>
                    <a:cubicBezTo>
                      <a:pt x="46" y="214"/>
                      <a:pt x="0" y="84"/>
                      <a:pt x="68" y="0"/>
                    </a:cubicBezTo>
                    <a:cubicBezTo>
                      <a:pt x="129" y="134"/>
                      <a:pt x="234" y="140"/>
                      <a:pt x="178" y="264"/>
                    </a:cubicBezTo>
                    <a:cubicBezTo>
                      <a:pt x="177" y="267"/>
                      <a:pt x="175" y="270"/>
                      <a:pt x="174" y="273"/>
                    </a:cubicBezTo>
                    <a:cubicBezTo>
                      <a:pt x="171" y="279"/>
                      <a:pt x="116" y="203"/>
                      <a:pt x="82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96"/>
              <p:cNvSpPr/>
              <p:nvPr/>
            </p:nvSpPr>
            <p:spPr bwMode="auto">
              <a:xfrm>
                <a:off x="3338892" y="3972923"/>
                <a:ext cx="115161" cy="182573"/>
              </a:xfrm>
              <a:custGeom>
                <a:avLst/>
                <a:gdLst>
                  <a:gd name="T0" fmla="*/ 0 w 72"/>
                  <a:gd name="T1" fmla="*/ 0 h 114"/>
                  <a:gd name="T2" fmla="*/ 52 w 72"/>
                  <a:gd name="T3" fmla="*/ 68 h 114"/>
                  <a:gd name="T4" fmla="*/ 55 w 72"/>
                  <a:gd name="T5" fmla="*/ 23 h 114"/>
                  <a:gd name="T6" fmla="*/ 72 w 72"/>
                  <a:gd name="T7" fmla="*/ 113 h 114"/>
                  <a:gd name="T8" fmla="*/ 67 w 72"/>
                  <a:gd name="T9" fmla="*/ 111 h 114"/>
                  <a:gd name="T10" fmla="*/ 0 w 72"/>
                  <a:gd name="T11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2" h="114">
                    <a:moveTo>
                      <a:pt x="0" y="0"/>
                    </a:moveTo>
                    <a:cubicBezTo>
                      <a:pt x="17" y="23"/>
                      <a:pt x="35" y="47"/>
                      <a:pt x="52" y="68"/>
                    </a:cubicBezTo>
                    <a:cubicBezTo>
                      <a:pt x="51" y="56"/>
                      <a:pt x="47" y="39"/>
                      <a:pt x="55" y="23"/>
                    </a:cubicBezTo>
                    <a:cubicBezTo>
                      <a:pt x="54" y="54"/>
                      <a:pt x="66" y="83"/>
                      <a:pt x="72" y="113"/>
                    </a:cubicBezTo>
                    <a:cubicBezTo>
                      <a:pt x="72" y="114"/>
                      <a:pt x="69" y="114"/>
                      <a:pt x="67" y="111"/>
                    </a:cubicBezTo>
                    <a:cubicBezTo>
                      <a:pt x="46" y="78"/>
                      <a:pt x="19" y="34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97"/>
              <p:cNvSpPr/>
              <p:nvPr/>
            </p:nvSpPr>
            <p:spPr bwMode="auto">
              <a:xfrm>
                <a:off x="2790237" y="4019736"/>
                <a:ext cx="535547" cy="359528"/>
              </a:xfrm>
              <a:custGeom>
                <a:avLst/>
                <a:gdLst>
                  <a:gd name="T0" fmla="*/ 133 w 334"/>
                  <a:gd name="T1" fmla="*/ 73 h 224"/>
                  <a:gd name="T2" fmla="*/ 331 w 334"/>
                  <a:gd name="T3" fmla="*/ 82 h 224"/>
                  <a:gd name="T4" fmla="*/ 0 w 334"/>
                  <a:gd name="T5" fmla="*/ 105 h 224"/>
                  <a:gd name="T6" fmla="*/ 317 w 334"/>
                  <a:gd name="T7" fmla="*/ 118 h 224"/>
                  <a:gd name="T8" fmla="*/ 324 w 334"/>
                  <a:gd name="T9" fmla="*/ 110 h 224"/>
                  <a:gd name="T10" fmla="*/ 133 w 334"/>
                  <a:gd name="T11" fmla="*/ 7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4" h="224">
                    <a:moveTo>
                      <a:pt x="133" y="73"/>
                    </a:moveTo>
                    <a:cubicBezTo>
                      <a:pt x="215" y="47"/>
                      <a:pt x="334" y="85"/>
                      <a:pt x="331" y="82"/>
                    </a:cubicBezTo>
                    <a:cubicBezTo>
                      <a:pt x="214" y="0"/>
                      <a:pt x="61" y="2"/>
                      <a:pt x="0" y="105"/>
                    </a:cubicBezTo>
                    <a:cubicBezTo>
                      <a:pt x="163" y="117"/>
                      <a:pt x="209" y="224"/>
                      <a:pt x="317" y="118"/>
                    </a:cubicBezTo>
                    <a:cubicBezTo>
                      <a:pt x="319" y="115"/>
                      <a:pt x="322" y="113"/>
                      <a:pt x="324" y="110"/>
                    </a:cubicBezTo>
                    <a:cubicBezTo>
                      <a:pt x="330" y="104"/>
                      <a:pt x="230" y="76"/>
                      <a:pt x="13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98"/>
              <p:cNvSpPr/>
              <p:nvPr/>
            </p:nvSpPr>
            <p:spPr bwMode="auto">
              <a:xfrm>
                <a:off x="3229348" y="4146133"/>
                <a:ext cx="234068" cy="76774"/>
              </a:xfrm>
              <a:custGeom>
                <a:avLst/>
                <a:gdLst>
                  <a:gd name="T0" fmla="*/ 0 w 146"/>
                  <a:gd name="T1" fmla="*/ 0 h 48"/>
                  <a:gd name="T2" fmla="*/ 90 w 146"/>
                  <a:gd name="T3" fmla="*/ 28 h 48"/>
                  <a:gd name="T4" fmla="*/ 45 w 146"/>
                  <a:gd name="T5" fmla="*/ 48 h 48"/>
                  <a:gd name="T6" fmla="*/ 145 w 146"/>
                  <a:gd name="T7" fmla="*/ 32 h 48"/>
                  <a:gd name="T8" fmla="*/ 142 w 146"/>
                  <a:gd name="T9" fmla="*/ 27 h 48"/>
                  <a:gd name="T10" fmla="*/ 0 w 146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6" h="48">
                    <a:moveTo>
                      <a:pt x="0" y="0"/>
                    </a:moveTo>
                    <a:cubicBezTo>
                      <a:pt x="30" y="9"/>
                      <a:pt x="63" y="18"/>
                      <a:pt x="90" y="28"/>
                    </a:cubicBezTo>
                    <a:cubicBezTo>
                      <a:pt x="78" y="31"/>
                      <a:pt x="59" y="34"/>
                      <a:pt x="45" y="48"/>
                    </a:cubicBezTo>
                    <a:cubicBezTo>
                      <a:pt x="77" y="36"/>
                      <a:pt x="112" y="37"/>
                      <a:pt x="145" y="32"/>
                    </a:cubicBezTo>
                    <a:cubicBezTo>
                      <a:pt x="146" y="30"/>
                      <a:pt x="146" y="28"/>
                      <a:pt x="142" y="27"/>
                    </a:cubicBezTo>
                    <a:cubicBezTo>
                      <a:pt x="98" y="17"/>
                      <a:pt x="43" y="7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99"/>
              <p:cNvSpPr/>
              <p:nvPr/>
            </p:nvSpPr>
            <p:spPr bwMode="auto">
              <a:xfrm>
                <a:off x="3411921" y="4103064"/>
                <a:ext cx="380126" cy="175083"/>
              </a:xfrm>
              <a:custGeom>
                <a:avLst/>
                <a:gdLst>
                  <a:gd name="T0" fmla="*/ 0 w 237"/>
                  <a:gd name="T1" fmla="*/ 109 h 109"/>
                  <a:gd name="T2" fmla="*/ 155 w 237"/>
                  <a:gd name="T3" fmla="*/ 66 h 109"/>
                  <a:gd name="T4" fmla="*/ 93 w 237"/>
                  <a:gd name="T5" fmla="*/ 0 h 109"/>
                  <a:gd name="T6" fmla="*/ 235 w 237"/>
                  <a:gd name="T7" fmla="*/ 72 h 109"/>
                  <a:gd name="T8" fmla="*/ 229 w 237"/>
                  <a:gd name="T9" fmla="*/ 79 h 109"/>
                  <a:gd name="T10" fmla="*/ 0 w 237"/>
                  <a:gd name="T11" fmla="*/ 109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7" h="109">
                    <a:moveTo>
                      <a:pt x="0" y="109"/>
                    </a:moveTo>
                    <a:cubicBezTo>
                      <a:pt x="52" y="71"/>
                      <a:pt x="109" y="67"/>
                      <a:pt x="155" y="66"/>
                    </a:cubicBezTo>
                    <a:cubicBezTo>
                      <a:pt x="128" y="50"/>
                      <a:pt x="110" y="32"/>
                      <a:pt x="93" y="0"/>
                    </a:cubicBezTo>
                    <a:cubicBezTo>
                      <a:pt x="142" y="54"/>
                      <a:pt x="185" y="56"/>
                      <a:pt x="235" y="72"/>
                    </a:cubicBezTo>
                    <a:cubicBezTo>
                      <a:pt x="237" y="75"/>
                      <a:pt x="235" y="78"/>
                      <a:pt x="229" y="79"/>
                    </a:cubicBezTo>
                    <a:cubicBezTo>
                      <a:pt x="160" y="83"/>
                      <a:pt x="79" y="83"/>
                      <a:pt x="0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100"/>
              <p:cNvSpPr/>
              <p:nvPr/>
            </p:nvSpPr>
            <p:spPr bwMode="auto">
              <a:xfrm>
                <a:off x="2938168" y="3393371"/>
                <a:ext cx="301480" cy="442856"/>
              </a:xfrm>
              <a:custGeom>
                <a:avLst/>
                <a:gdLst>
                  <a:gd name="T0" fmla="*/ 61 w 188"/>
                  <a:gd name="T1" fmla="*/ 111 h 276"/>
                  <a:gd name="T2" fmla="*/ 75 w 188"/>
                  <a:gd name="T3" fmla="*/ 273 h 276"/>
                  <a:gd name="T4" fmla="*/ 83 w 188"/>
                  <a:gd name="T5" fmla="*/ 0 h 276"/>
                  <a:gd name="T6" fmla="*/ 104 w 188"/>
                  <a:gd name="T7" fmla="*/ 260 h 276"/>
                  <a:gd name="T8" fmla="*/ 98 w 188"/>
                  <a:gd name="T9" fmla="*/ 267 h 276"/>
                  <a:gd name="T10" fmla="*/ 61 w 188"/>
                  <a:gd name="T11" fmla="*/ 111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" h="276">
                    <a:moveTo>
                      <a:pt x="61" y="111"/>
                    </a:moveTo>
                    <a:cubicBezTo>
                      <a:pt x="42" y="179"/>
                      <a:pt x="77" y="276"/>
                      <a:pt x="75" y="273"/>
                    </a:cubicBezTo>
                    <a:cubicBezTo>
                      <a:pt x="4" y="180"/>
                      <a:pt x="0" y="54"/>
                      <a:pt x="83" y="0"/>
                    </a:cubicBezTo>
                    <a:cubicBezTo>
                      <a:pt x="98" y="134"/>
                      <a:pt x="188" y="169"/>
                      <a:pt x="104" y="260"/>
                    </a:cubicBezTo>
                    <a:cubicBezTo>
                      <a:pt x="102" y="263"/>
                      <a:pt x="100" y="265"/>
                      <a:pt x="98" y="267"/>
                    </a:cubicBezTo>
                    <a:cubicBezTo>
                      <a:pt x="93" y="272"/>
                      <a:pt x="67" y="191"/>
                      <a:pt x="61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101"/>
              <p:cNvSpPr/>
              <p:nvPr/>
            </p:nvSpPr>
            <p:spPr bwMode="auto">
              <a:xfrm>
                <a:off x="3051457" y="3756644"/>
                <a:ext cx="65539" cy="191935"/>
              </a:xfrm>
              <a:custGeom>
                <a:avLst/>
                <a:gdLst>
                  <a:gd name="T0" fmla="*/ 0 w 41"/>
                  <a:gd name="T1" fmla="*/ 0 h 120"/>
                  <a:gd name="T2" fmla="*/ 26 w 41"/>
                  <a:gd name="T3" fmla="*/ 74 h 120"/>
                  <a:gd name="T4" fmla="*/ 41 w 41"/>
                  <a:gd name="T5" fmla="*/ 36 h 120"/>
                  <a:gd name="T6" fmla="*/ 31 w 41"/>
                  <a:gd name="T7" fmla="*/ 119 h 120"/>
                  <a:gd name="T8" fmla="*/ 27 w 41"/>
                  <a:gd name="T9" fmla="*/ 116 h 120"/>
                  <a:gd name="T10" fmla="*/ 0 w 41"/>
                  <a:gd name="T11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120">
                    <a:moveTo>
                      <a:pt x="0" y="0"/>
                    </a:moveTo>
                    <a:cubicBezTo>
                      <a:pt x="9" y="25"/>
                      <a:pt x="17" y="52"/>
                      <a:pt x="26" y="74"/>
                    </a:cubicBezTo>
                    <a:cubicBezTo>
                      <a:pt x="28" y="64"/>
                      <a:pt x="30" y="48"/>
                      <a:pt x="41" y="36"/>
                    </a:cubicBezTo>
                    <a:cubicBezTo>
                      <a:pt x="32" y="63"/>
                      <a:pt x="34" y="91"/>
                      <a:pt x="31" y="119"/>
                    </a:cubicBezTo>
                    <a:cubicBezTo>
                      <a:pt x="30" y="120"/>
                      <a:pt x="28" y="120"/>
                      <a:pt x="27" y="116"/>
                    </a:cubicBezTo>
                    <a:cubicBezTo>
                      <a:pt x="17" y="81"/>
                      <a:pt x="7" y="3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102"/>
              <p:cNvSpPr/>
              <p:nvPr/>
            </p:nvSpPr>
            <p:spPr bwMode="auto">
              <a:xfrm>
                <a:off x="2573958" y="3722938"/>
                <a:ext cx="456901" cy="357655"/>
              </a:xfrm>
              <a:custGeom>
                <a:avLst/>
                <a:gdLst>
                  <a:gd name="T0" fmla="*/ 119 w 285"/>
                  <a:gd name="T1" fmla="*/ 78 h 223"/>
                  <a:gd name="T2" fmla="*/ 283 w 285"/>
                  <a:gd name="T3" fmla="*/ 134 h 223"/>
                  <a:gd name="T4" fmla="*/ 0 w 285"/>
                  <a:gd name="T5" fmla="*/ 71 h 223"/>
                  <a:gd name="T6" fmla="*/ 262 w 285"/>
                  <a:gd name="T7" fmla="*/ 161 h 223"/>
                  <a:gd name="T8" fmla="*/ 270 w 285"/>
                  <a:gd name="T9" fmla="*/ 156 h 223"/>
                  <a:gd name="T10" fmla="*/ 119 w 285"/>
                  <a:gd name="T11" fmla="*/ 78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223">
                    <a:moveTo>
                      <a:pt x="119" y="78"/>
                    </a:moveTo>
                    <a:cubicBezTo>
                      <a:pt x="195" y="76"/>
                      <a:pt x="285" y="137"/>
                      <a:pt x="283" y="134"/>
                    </a:cubicBezTo>
                    <a:cubicBezTo>
                      <a:pt x="205" y="36"/>
                      <a:pt x="77" y="0"/>
                      <a:pt x="0" y="71"/>
                    </a:cubicBezTo>
                    <a:cubicBezTo>
                      <a:pt x="134" y="122"/>
                      <a:pt x="146" y="223"/>
                      <a:pt x="262" y="161"/>
                    </a:cubicBezTo>
                    <a:cubicBezTo>
                      <a:pt x="265" y="159"/>
                      <a:pt x="268" y="158"/>
                      <a:pt x="270" y="156"/>
                    </a:cubicBezTo>
                    <a:cubicBezTo>
                      <a:pt x="277" y="153"/>
                      <a:pt x="200" y="105"/>
                      <a:pt x="119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103"/>
              <p:cNvSpPr/>
              <p:nvPr/>
            </p:nvSpPr>
            <p:spPr bwMode="auto">
              <a:xfrm>
                <a:off x="2952212" y="3912065"/>
                <a:ext cx="184446" cy="99245"/>
              </a:xfrm>
              <a:custGeom>
                <a:avLst/>
                <a:gdLst>
                  <a:gd name="T0" fmla="*/ 0 w 115"/>
                  <a:gd name="T1" fmla="*/ 0 h 62"/>
                  <a:gd name="T2" fmla="*/ 69 w 115"/>
                  <a:gd name="T3" fmla="*/ 46 h 62"/>
                  <a:gd name="T4" fmla="*/ 26 w 115"/>
                  <a:gd name="T5" fmla="*/ 51 h 62"/>
                  <a:gd name="T6" fmla="*/ 114 w 115"/>
                  <a:gd name="T7" fmla="*/ 62 h 62"/>
                  <a:gd name="T8" fmla="*/ 112 w 115"/>
                  <a:gd name="T9" fmla="*/ 58 h 62"/>
                  <a:gd name="T10" fmla="*/ 0 w 115"/>
                  <a:gd name="T11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5" h="62">
                    <a:moveTo>
                      <a:pt x="0" y="0"/>
                    </a:moveTo>
                    <a:cubicBezTo>
                      <a:pt x="23" y="15"/>
                      <a:pt x="48" y="30"/>
                      <a:pt x="69" y="46"/>
                    </a:cubicBezTo>
                    <a:cubicBezTo>
                      <a:pt x="58" y="45"/>
                      <a:pt x="41" y="43"/>
                      <a:pt x="26" y="51"/>
                    </a:cubicBezTo>
                    <a:cubicBezTo>
                      <a:pt x="56" y="49"/>
                      <a:pt x="84" y="59"/>
                      <a:pt x="114" y="62"/>
                    </a:cubicBezTo>
                    <a:cubicBezTo>
                      <a:pt x="115" y="62"/>
                      <a:pt x="115" y="59"/>
                      <a:pt x="112" y="58"/>
                    </a:cubicBezTo>
                    <a:cubicBezTo>
                      <a:pt x="78" y="39"/>
                      <a:pt x="34" y="16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104"/>
              <p:cNvSpPr/>
              <p:nvPr/>
            </p:nvSpPr>
            <p:spPr bwMode="auto">
              <a:xfrm>
                <a:off x="2801472" y="3152749"/>
                <a:ext cx="264965" cy="390425"/>
              </a:xfrm>
              <a:custGeom>
                <a:avLst/>
                <a:gdLst>
                  <a:gd name="T0" fmla="*/ 68 w 165"/>
                  <a:gd name="T1" fmla="*/ 93 h 243"/>
                  <a:gd name="T2" fmla="*/ 40 w 165"/>
                  <a:gd name="T3" fmla="*/ 240 h 243"/>
                  <a:gd name="T4" fmla="*/ 115 w 165"/>
                  <a:gd name="T5" fmla="*/ 0 h 243"/>
                  <a:gd name="T6" fmla="*/ 68 w 165"/>
                  <a:gd name="T7" fmla="*/ 236 h 243"/>
                  <a:gd name="T8" fmla="*/ 61 w 165"/>
                  <a:gd name="T9" fmla="*/ 240 h 243"/>
                  <a:gd name="T10" fmla="*/ 68 w 165"/>
                  <a:gd name="T11" fmla="*/ 9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5" h="243">
                    <a:moveTo>
                      <a:pt x="68" y="93"/>
                    </a:moveTo>
                    <a:cubicBezTo>
                      <a:pt x="34" y="149"/>
                      <a:pt x="41" y="243"/>
                      <a:pt x="40" y="240"/>
                    </a:cubicBezTo>
                    <a:cubicBezTo>
                      <a:pt x="0" y="139"/>
                      <a:pt x="28" y="27"/>
                      <a:pt x="115" y="0"/>
                    </a:cubicBezTo>
                    <a:cubicBezTo>
                      <a:pt x="95" y="123"/>
                      <a:pt x="165" y="176"/>
                      <a:pt x="68" y="236"/>
                    </a:cubicBezTo>
                    <a:cubicBezTo>
                      <a:pt x="66" y="237"/>
                      <a:pt x="64" y="239"/>
                      <a:pt x="61" y="240"/>
                    </a:cubicBezTo>
                    <a:cubicBezTo>
                      <a:pt x="56" y="243"/>
                      <a:pt x="53" y="165"/>
                      <a:pt x="68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105"/>
              <p:cNvSpPr/>
              <p:nvPr/>
            </p:nvSpPr>
            <p:spPr bwMode="auto">
              <a:xfrm>
                <a:off x="2868884" y="3471081"/>
                <a:ext cx="53367" cy="180700"/>
              </a:xfrm>
              <a:custGeom>
                <a:avLst/>
                <a:gdLst>
                  <a:gd name="T0" fmla="*/ 5 w 33"/>
                  <a:gd name="T1" fmla="*/ 0 h 113"/>
                  <a:gd name="T2" fmla="*/ 10 w 33"/>
                  <a:gd name="T3" fmla="*/ 71 h 113"/>
                  <a:gd name="T4" fmla="*/ 33 w 33"/>
                  <a:gd name="T5" fmla="*/ 42 h 113"/>
                  <a:gd name="T6" fmla="*/ 3 w 33"/>
                  <a:gd name="T7" fmla="*/ 112 h 113"/>
                  <a:gd name="T8" fmla="*/ 0 w 33"/>
                  <a:gd name="T9" fmla="*/ 109 h 113"/>
                  <a:gd name="T10" fmla="*/ 5 w 33"/>
                  <a:gd name="T11" fmla="*/ 0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13">
                    <a:moveTo>
                      <a:pt x="5" y="0"/>
                    </a:moveTo>
                    <a:cubicBezTo>
                      <a:pt x="7" y="24"/>
                      <a:pt x="7" y="49"/>
                      <a:pt x="10" y="71"/>
                    </a:cubicBezTo>
                    <a:cubicBezTo>
                      <a:pt x="15" y="63"/>
                      <a:pt x="20" y="49"/>
                      <a:pt x="33" y="42"/>
                    </a:cubicBezTo>
                    <a:cubicBezTo>
                      <a:pt x="18" y="63"/>
                      <a:pt x="13" y="89"/>
                      <a:pt x="3" y="112"/>
                    </a:cubicBezTo>
                    <a:cubicBezTo>
                      <a:pt x="2" y="113"/>
                      <a:pt x="0" y="112"/>
                      <a:pt x="0" y="109"/>
                    </a:cubicBezTo>
                    <a:cubicBezTo>
                      <a:pt x="1" y="75"/>
                      <a:pt x="3" y="32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106"/>
              <p:cNvSpPr/>
              <p:nvPr/>
            </p:nvSpPr>
            <p:spPr bwMode="auto">
              <a:xfrm>
                <a:off x="2411047" y="3353111"/>
                <a:ext cx="398852" cy="385743"/>
              </a:xfrm>
              <a:custGeom>
                <a:avLst/>
                <a:gdLst>
                  <a:gd name="T0" fmla="*/ 113 w 249"/>
                  <a:gd name="T1" fmla="*/ 90 h 240"/>
                  <a:gd name="T2" fmla="*/ 248 w 249"/>
                  <a:gd name="T3" fmla="*/ 206 h 240"/>
                  <a:gd name="T4" fmla="*/ 0 w 249"/>
                  <a:gd name="T5" fmla="*/ 39 h 240"/>
                  <a:gd name="T6" fmla="*/ 218 w 249"/>
                  <a:gd name="T7" fmla="*/ 224 h 240"/>
                  <a:gd name="T8" fmla="*/ 228 w 249"/>
                  <a:gd name="T9" fmla="*/ 223 h 240"/>
                  <a:gd name="T10" fmla="*/ 113 w 249"/>
                  <a:gd name="T11" fmla="*/ 9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9" h="240">
                    <a:moveTo>
                      <a:pt x="113" y="90"/>
                    </a:moveTo>
                    <a:cubicBezTo>
                      <a:pt x="185" y="117"/>
                      <a:pt x="249" y="210"/>
                      <a:pt x="248" y="206"/>
                    </a:cubicBezTo>
                    <a:cubicBezTo>
                      <a:pt x="211" y="83"/>
                      <a:pt x="101" y="0"/>
                      <a:pt x="0" y="39"/>
                    </a:cubicBezTo>
                    <a:cubicBezTo>
                      <a:pt x="110" y="138"/>
                      <a:pt x="84" y="240"/>
                      <a:pt x="218" y="224"/>
                    </a:cubicBezTo>
                    <a:cubicBezTo>
                      <a:pt x="222" y="224"/>
                      <a:pt x="225" y="223"/>
                      <a:pt x="228" y="223"/>
                    </a:cubicBezTo>
                    <a:cubicBezTo>
                      <a:pt x="236" y="221"/>
                      <a:pt x="180" y="147"/>
                      <a:pt x="113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Freeform 107"/>
              <p:cNvSpPr/>
              <p:nvPr/>
            </p:nvSpPr>
            <p:spPr bwMode="auto">
              <a:xfrm>
                <a:off x="2746232" y="3631184"/>
                <a:ext cx="142313" cy="165720"/>
              </a:xfrm>
              <a:custGeom>
                <a:avLst/>
                <a:gdLst>
                  <a:gd name="T0" fmla="*/ 0 w 89"/>
                  <a:gd name="T1" fmla="*/ 0 h 103"/>
                  <a:gd name="T2" fmla="*/ 49 w 89"/>
                  <a:gd name="T3" fmla="*/ 70 h 103"/>
                  <a:gd name="T4" fmla="*/ 6 w 89"/>
                  <a:gd name="T5" fmla="*/ 59 h 103"/>
                  <a:gd name="T6" fmla="*/ 86 w 89"/>
                  <a:gd name="T7" fmla="*/ 103 h 103"/>
                  <a:gd name="T8" fmla="*/ 86 w 89"/>
                  <a:gd name="T9" fmla="*/ 97 h 103"/>
                  <a:gd name="T10" fmla="*/ 0 w 89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9" h="103">
                    <a:moveTo>
                      <a:pt x="0" y="0"/>
                    </a:moveTo>
                    <a:cubicBezTo>
                      <a:pt x="17" y="23"/>
                      <a:pt x="35" y="47"/>
                      <a:pt x="49" y="70"/>
                    </a:cubicBezTo>
                    <a:cubicBezTo>
                      <a:pt x="39" y="65"/>
                      <a:pt x="23" y="57"/>
                      <a:pt x="6" y="59"/>
                    </a:cubicBezTo>
                    <a:cubicBezTo>
                      <a:pt x="36" y="68"/>
                      <a:pt x="59" y="88"/>
                      <a:pt x="86" y="103"/>
                    </a:cubicBezTo>
                    <a:cubicBezTo>
                      <a:pt x="88" y="102"/>
                      <a:pt x="89" y="100"/>
                      <a:pt x="86" y="97"/>
                    </a:cubicBezTo>
                    <a:cubicBezTo>
                      <a:pt x="61" y="67"/>
                      <a:pt x="27" y="28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Freeform 108"/>
              <p:cNvSpPr/>
              <p:nvPr/>
            </p:nvSpPr>
            <p:spPr bwMode="auto">
              <a:xfrm>
                <a:off x="2753722" y="2943961"/>
                <a:ext cx="214406" cy="305224"/>
              </a:xfrm>
              <a:custGeom>
                <a:avLst/>
                <a:gdLst>
                  <a:gd name="T0" fmla="*/ 70 w 134"/>
                  <a:gd name="T1" fmla="*/ 66 h 190"/>
                  <a:gd name="T2" fmla="*/ 7 w 134"/>
                  <a:gd name="T3" fmla="*/ 183 h 190"/>
                  <a:gd name="T4" fmla="*/ 134 w 134"/>
                  <a:gd name="T5" fmla="*/ 0 h 190"/>
                  <a:gd name="T6" fmla="*/ 32 w 134"/>
                  <a:gd name="T7" fmla="*/ 187 h 190"/>
                  <a:gd name="T8" fmla="*/ 25 w 134"/>
                  <a:gd name="T9" fmla="*/ 189 h 190"/>
                  <a:gd name="T10" fmla="*/ 70 w 134"/>
                  <a:gd name="T11" fmla="*/ 6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4" h="190">
                    <a:moveTo>
                      <a:pt x="70" y="66"/>
                    </a:moveTo>
                    <a:cubicBezTo>
                      <a:pt x="27" y="104"/>
                      <a:pt x="7" y="186"/>
                      <a:pt x="7" y="183"/>
                    </a:cubicBezTo>
                    <a:cubicBezTo>
                      <a:pt x="0" y="87"/>
                      <a:pt x="54" y="0"/>
                      <a:pt x="134" y="0"/>
                    </a:cubicBezTo>
                    <a:cubicBezTo>
                      <a:pt x="85" y="98"/>
                      <a:pt x="130" y="162"/>
                      <a:pt x="32" y="187"/>
                    </a:cubicBezTo>
                    <a:cubicBezTo>
                      <a:pt x="30" y="188"/>
                      <a:pt x="28" y="188"/>
                      <a:pt x="25" y="189"/>
                    </a:cubicBezTo>
                    <a:cubicBezTo>
                      <a:pt x="20" y="190"/>
                      <a:pt x="39" y="123"/>
                      <a:pt x="70" y="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109"/>
              <p:cNvSpPr/>
              <p:nvPr/>
            </p:nvSpPr>
            <p:spPr bwMode="auto">
              <a:xfrm>
                <a:off x="2739678" y="3183646"/>
                <a:ext cx="73029" cy="152612"/>
              </a:xfrm>
              <a:custGeom>
                <a:avLst/>
                <a:gdLst>
                  <a:gd name="T0" fmla="*/ 34 w 46"/>
                  <a:gd name="T1" fmla="*/ 0 h 95"/>
                  <a:gd name="T2" fmla="*/ 19 w 46"/>
                  <a:gd name="T3" fmla="*/ 62 h 95"/>
                  <a:gd name="T4" fmla="*/ 46 w 46"/>
                  <a:gd name="T5" fmla="*/ 43 h 95"/>
                  <a:gd name="T6" fmla="*/ 2 w 46"/>
                  <a:gd name="T7" fmla="*/ 94 h 95"/>
                  <a:gd name="T8" fmla="*/ 1 w 46"/>
                  <a:gd name="T9" fmla="*/ 91 h 95"/>
                  <a:gd name="T10" fmla="*/ 34 w 46"/>
                  <a:gd name="T11" fmla="*/ 0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95">
                    <a:moveTo>
                      <a:pt x="34" y="0"/>
                    </a:moveTo>
                    <a:cubicBezTo>
                      <a:pt x="29" y="21"/>
                      <a:pt x="22" y="42"/>
                      <a:pt x="19" y="62"/>
                    </a:cubicBezTo>
                    <a:cubicBezTo>
                      <a:pt x="25" y="56"/>
                      <a:pt x="33" y="46"/>
                      <a:pt x="46" y="43"/>
                    </a:cubicBezTo>
                    <a:cubicBezTo>
                      <a:pt x="28" y="57"/>
                      <a:pt x="17" y="77"/>
                      <a:pt x="2" y="94"/>
                    </a:cubicBezTo>
                    <a:cubicBezTo>
                      <a:pt x="1" y="95"/>
                      <a:pt x="0" y="94"/>
                      <a:pt x="1" y="91"/>
                    </a:cubicBezTo>
                    <a:cubicBezTo>
                      <a:pt x="10" y="63"/>
                      <a:pt x="23" y="27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110"/>
              <p:cNvSpPr/>
              <p:nvPr/>
            </p:nvSpPr>
            <p:spPr bwMode="auto">
              <a:xfrm>
                <a:off x="2408238" y="3019799"/>
                <a:ext cx="275264" cy="355783"/>
              </a:xfrm>
              <a:custGeom>
                <a:avLst/>
                <a:gdLst>
                  <a:gd name="T0" fmla="*/ 84 w 172"/>
                  <a:gd name="T1" fmla="*/ 80 h 222"/>
                  <a:gd name="T2" fmla="*/ 172 w 172"/>
                  <a:gd name="T3" fmla="*/ 212 h 222"/>
                  <a:gd name="T4" fmla="*/ 0 w 172"/>
                  <a:gd name="T5" fmla="*/ 10 h 222"/>
                  <a:gd name="T6" fmla="*/ 142 w 172"/>
                  <a:gd name="T7" fmla="*/ 220 h 222"/>
                  <a:gd name="T8" fmla="*/ 151 w 172"/>
                  <a:gd name="T9" fmla="*/ 222 h 222"/>
                  <a:gd name="T10" fmla="*/ 84 w 172"/>
                  <a:gd name="T11" fmla="*/ 8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2" h="222">
                    <a:moveTo>
                      <a:pt x="84" y="80"/>
                    </a:moveTo>
                    <a:cubicBezTo>
                      <a:pt x="140" y="121"/>
                      <a:pt x="172" y="216"/>
                      <a:pt x="172" y="212"/>
                    </a:cubicBezTo>
                    <a:cubicBezTo>
                      <a:pt x="170" y="98"/>
                      <a:pt x="96" y="0"/>
                      <a:pt x="0" y="10"/>
                    </a:cubicBezTo>
                    <a:cubicBezTo>
                      <a:pt x="70" y="121"/>
                      <a:pt x="23" y="202"/>
                      <a:pt x="142" y="220"/>
                    </a:cubicBezTo>
                    <a:cubicBezTo>
                      <a:pt x="145" y="221"/>
                      <a:pt x="148" y="221"/>
                      <a:pt x="151" y="222"/>
                    </a:cubicBezTo>
                    <a:cubicBezTo>
                      <a:pt x="158" y="222"/>
                      <a:pt x="128" y="145"/>
                      <a:pt x="84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Freeform 111"/>
              <p:cNvSpPr/>
              <p:nvPr/>
            </p:nvSpPr>
            <p:spPr bwMode="auto">
              <a:xfrm>
                <a:off x="2629198" y="3298808"/>
                <a:ext cx="95500" cy="176955"/>
              </a:xfrm>
              <a:custGeom>
                <a:avLst/>
                <a:gdLst>
                  <a:gd name="T0" fmla="*/ 9 w 60"/>
                  <a:gd name="T1" fmla="*/ 0 h 110"/>
                  <a:gd name="T2" fmla="*/ 34 w 60"/>
                  <a:gd name="T3" fmla="*/ 72 h 110"/>
                  <a:gd name="T4" fmla="*/ 0 w 60"/>
                  <a:gd name="T5" fmla="*/ 53 h 110"/>
                  <a:gd name="T6" fmla="*/ 58 w 60"/>
                  <a:gd name="T7" fmla="*/ 109 h 110"/>
                  <a:gd name="T8" fmla="*/ 59 w 60"/>
                  <a:gd name="T9" fmla="*/ 105 h 110"/>
                  <a:gd name="T10" fmla="*/ 9 w 60"/>
                  <a:gd name="T11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10">
                    <a:moveTo>
                      <a:pt x="9" y="0"/>
                    </a:moveTo>
                    <a:cubicBezTo>
                      <a:pt x="18" y="25"/>
                      <a:pt x="28" y="50"/>
                      <a:pt x="34" y="72"/>
                    </a:cubicBezTo>
                    <a:cubicBezTo>
                      <a:pt x="26" y="66"/>
                      <a:pt x="15" y="55"/>
                      <a:pt x="0" y="53"/>
                    </a:cubicBezTo>
                    <a:cubicBezTo>
                      <a:pt x="23" y="67"/>
                      <a:pt x="38" y="90"/>
                      <a:pt x="58" y="109"/>
                    </a:cubicBezTo>
                    <a:cubicBezTo>
                      <a:pt x="59" y="110"/>
                      <a:pt x="60" y="108"/>
                      <a:pt x="59" y="105"/>
                    </a:cubicBezTo>
                    <a:cubicBezTo>
                      <a:pt x="45" y="72"/>
                      <a:pt x="25" y="31"/>
                      <a:pt x="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112"/>
              <p:cNvSpPr/>
              <p:nvPr/>
            </p:nvSpPr>
            <p:spPr bwMode="auto">
              <a:xfrm>
                <a:off x="2742487" y="2689296"/>
                <a:ext cx="254666" cy="267773"/>
              </a:xfrm>
              <a:custGeom>
                <a:avLst/>
                <a:gdLst>
                  <a:gd name="T0" fmla="*/ 85 w 159"/>
                  <a:gd name="T1" fmla="*/ 64 h 167"/>
                  <a:gd name="T2" fmla="*/ 0 w 159"/>
                  <a:gd name="T3" fmla="*/ 157 h 167"/>
                  <a:gd name="T4" fmla="*/ 159 w 159"/>
                  <a:gd name="T5" fmla="*/ 19 h 167"/>
                  <a:gd name="T6" fmla="*/ 22 w 159"/>
                  <a:gd name="T7" fmla="*/ 167 h 167"/>
                  <a:gd name="T8" fmla="*/ 15 w 159"/>
                  <a:gd name="T9" fmla="*/ 167 h 167"/>
                  <a:gd name="T10" fmla="*/ 85 w 159"/>
                  <a:gd name="T11" fmla="*/ 6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67">
                    <a:moveTo>
                      <a:pt x="85" y="64"/>
                    </a:moveTo>
                    <a:cubicBezTo>
                      <a:pt x="36" y="89"/>
                      <a:pt x="0" y="160"/>
                      <a:pt x="0" y="157"/>
                    </a:cubicBezTo>
                    <a:cubicBezTo>
                      <a:pt x="16" y="68"/>
                      <a:pt x="85" y="0"/>
                      <a:pt x="159" y="19"/>
                    </a:cubicBezTo>
                    <a:cubicBezTo>
                      <a:pt x="91" y="97"/>
                      <a:pt x="118" y="166"/>
                      <a:pt x="22" y="167"/>
                    </a:cubicBezTo>
                    <a:cubicBezTo>
                      <a:pt x="20" y="167"/>
                      <a:pt x="18" y="167"/>
                      <a:pt x="15" y="167"/>
                    </a:cubicBezTo>
                    <a:cubicBezTo>
                      <a:pt x="10" y="167"/>
                      <a:pt x="43" y="109"/>
                      <a:pt x="85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6" name="Freeform 113"/>
              <p:cNvSpPr/>
              <p:nvPr/>
            </p:nvSpPr>
            <p:spPr bwMode="auto">
              <a:xfrm>
                <a:off x="2696610" y="2898084"/>
                <a:ext cx="86137" cy="128269"/>
              </a:xfrm>
              <a:custGeom>
                <a:avLst/>
                <a:gdLst>
                  <a:gd name="T0" fmla="*/ 53 w 54"/>
                  <a:gd name="T1" fmla="*/ 0 h 80"/>
                  <a:gd name="T2" fmla="*/ 25 w 54"/>
                  <a:gd name="T3" fmla="*/ 54 h 80"/>
                  <a:gd name="T4" fmla="*/ 54 w 54"/>
                  <a:gd name="T5" fmla="*/ 42 h 80"/>
                  <a:gd name="T6" fmla="*/ 2 w 54"/>
                  <a:gd name="T7" fmla="*/ 80 h 80"/>
                  <a:gd name="T8" fmla="*/ 2 w 54"/>
                  <a:gd name="T9" fmla="*/ 76 h 80"/>
                  <a:gd name="T10" fmla="*/ 53 w 54"/>
                  <a:gd name="T11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80">
                    <a:moveTo>
                      <a:pt x="53" y="0"/>
                    </a:moveTo>
                    <a:cubicBezTo>
                      <a:pt x="44" y="18"/>
                      <a:pt x="33" y="36"/>
                      <a:pt x="25" y="54"/>
                    </a:cubicBezTo>
                    <a:cubicBezTo>
                      <a:pt x="32" y="49"/>
                      <a:pt x="42" y="42"/>
                      <a:pt x="54" y="42"/>
                    </a:cubicBezTo>
                    <a:cubicBezTo>
                      <a:pt x="35" y="51"/>
                      <a:pt x="20" y="67"/>
                      <a:pt x="2" y="80"/>
                    </a:cubicBezTo>
                    <a:cubicBezTo>
                      <a:pt x="1" y="80"/>
                      <a:pt x="0" y="78"/>
                      <a:pt x="2" y="76"/>
                    </a:cubicBezTo>
                    <a:cubicBezTo>
                      <a:pt x="17" y="52"/>
                      <a:pt x="37" y="22"/>
                      <a:pt x="5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Freeform 114"/>
              <p:cNvSpPr/>
              <p:nvPr/>
            </p:nvSpPr>
            <p:spPr bwMode="auto">
              <a:xfrm>
                <a:off x="2449434" y="2692104"/>
                <a:ext cx="236877" cy="348293"/>
              </a:xfrm>
              <a:custGeom>
                <a:avLst/>
                <a:gdLst>
                  <a:gd name="T0" fmla="*/ 78 w 148"/>
                  <a:gd name="T1" fmla="*/ 79 h 217"/>
                  <a:gd name="T2" fmla="*/ 126 w 148"/>
                  <a:gd name="T3" fmla="*/ 211 h 217"/>
                  <a:gd name="T4" fmla="*/ 21 w 148"/>
                  <a:gd name="T5" fmla="*/ 0 h 217"/>
                  <a:gd name="T6" fmla="*/ 98 w 148"/>
                  <a:gd name="T7" fmla="*/ 212 h 217"/>
                  <a:gd name="T8" fmla="*/ 106 w 148"/>
                  <a:gd name="T9" fmla="*/ 215 h 217"/>
                  <a:gd name="T10" fmla="*/ 78 w 148"/>
                  <a:gd name="T11" fmla="*/ 79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8" h="217">
                    <a:moveTo>
                      <a:pt x="78" y="79"/>
                    </a:moveTo>
                    <a:cubicBezTo>
                      <a:pt x="118" y="126"/>
                      <a:pt x="125" y="214"/>
                      <a:pt x="126" y="211"/>
                    </a:cubicBezTo>
                    <a:cubicBezTo>
                      <a:pt x="148" y="112"/>
                      <a:pt x="106" y="12"/>
                      <a:pt x="21" y="0"/>
                    </a:cubicBezTo>
                    <a:cubicBezTo>
                      <a:pt x="58" y="110"/>
                      <a:pt x="0" y="170"/>
                      <a:pt x="98" y="212"/>
                    </a:cubicBezTo>
                    <a:cubicBezTo>
                      <a:pt x="101" y="213"/>
                      <a:pt x="103" y="214"/>
                      <a:pt x="106" y="215"/>
                    </a:cubicBezTo>
                    <a:cubicBezTo>
                      <a:pt x="111" y="217"/>
                      <a:pt x="102" y="143"/>
                      <a:pt x="78" y="7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Freeform 115"/>
              <p:cNvSpPr/>
              <p:nvPr/>
            </p:nvSpPr>
            <p:spPr bwMode="auto">
              <a:xfrm>
                <a:off x="2598301" y="2970177"/>
                <a:ext cx="64603" cy="168529"/>
              </a:xfrm>
              <a:custGeom>
                <a:avLst/>
                <a:gdLst>
                  <a:gd name="T0" fmla="*/ 19 w 40"/>
                  <a:gd name="T1" fmla="*/ 0 h 105"/>
                  <a:gd name="T2" fmla="*/ 25 w 40"/>
                  <a:gd name="T3" fmla="*/ 67 h 105"/>
                  <a:gd name="T4" fmla="*/ 0 w 40"/>
                  <a:gd name="T5" fmla="*/ 43 h 105"/>
                  <a:gd name="T6" fmla="*/ 38 w 40"/>
                  <a:gd name="T7" fmla="*/ 104 h 105"/>
                  <a:gd name="T8" fmla="*/ 40 w 40"/>
                  <a:gd name="T9" fmla="*/ 101 h 105"/>
                  <a:gd name="T10" fmla="*/ 19 w 40"/>
                  <a:gd name="T11" fmla="*/ 0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105">
                    <a:moveTo>
                      <a:pt x="19" y="0"/>
                    </a:moveTo>
                    <a:cubicBezTo>
                      <a:pt x="21" y="23"/>
                      <a:pt x="25" y="46"/>
                      <a:pt x="25" y="67"/>
                    </a:cubicBezTo>
                    <a:cubicBezTo>
                      <a:pt x="20" y="60"/>
                      <a:pt x="13" y="48"/>
                      <a:pt x="0" y="43"/>
                    </a:cubicBezTo>
                    <a:cubicBezTo>
                      <a:pt x="17" y="60"/>
                      <a:pt x="25" y="84"/>
                      <a:pt x="38" y="104"/>
                    </a:cubicBezTo>
                    <a:cubicBezTo>
                      <a:pt x="39" y="105"/>
                      <a:pt x="40" y="104"/>
                      <a:pt x="40" y="101"/>
                    </a:cubicBezTo>
                    <a:cubicBezTo>
                      <a:pt x="35" y="70"/>
                      <a:pt x="27" y="30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Freeform 116"/>
              <p:cNvSpPr/>
              <p:nvPr/>
            </p:nvSpPr>
            <p:spPr bwMode="auto">
              <a:xfrm>
                <a:off x="2796791" y="2491742"/>
                <a:ext cx="258411" cy="231259"/>
              </a:xfrm>
              <a:custGeom>
                <a:avLst/>
                <a:gdLst>
                  <a:gd name="T0" fmla="*/ 90 w 161"/>
                  <a:gd name="T1" fmla="*/ 53 h 144"/>
                  <a:gd name="T2" fmla="*/ 1 w 161"/>
                  <a:gd name="T3" fmla="*/ 112 h 144"/>
                  <a:gd name="T4" fmla="*/ 161 w 161"/>
                  <a:gd name="T5" fmla="*/ 31 h 144"/>
                  <a:gd name="T6" fmla="*/ 17 w 161"/>
                  <a:gd name="T7" fmla="*/ 124 h 144"/>
                  <a:gd name="T8" fmla="*/ 11 w 161"/>
                  <a:gd name="T9" fmla="*/ 123 h 144"/>
                  <a:gd name="T10" fmla="*/ 90 w 161"/>
                  <a:gd name="T11" fmla="*/ 53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144">
                    <a:moveTo>
                      <a:pt x="90" y="53"/>
                    </a:moveTo>
                    <a:cubicBezTo>
                      <a:pt x="45" y="63"/>
                      <a:pt x="0" y="114"/>
                      <a:pt x="1" y="112"/>
                    </a:cubicBezTo>
                    <a:cubicBezTo>
                      <a:pt x="32" y="41"/>
                      <a:pt x="104" y="0"/>
                      <a:pt x="161" y="31"/>
                    </a:cubicBezTo>
                    <a:cubicBezTo>
                      <a:pt x="88" y="81"/>
                      <a:pt x="96" y="144"/>
                      <a:pt x="17" y="124"/>
                    </a:cubicBezTo>
                    <a:cubicBezTo>
                      <a:pt x="15" y="124"/>
                      <a:pt x="13" y="123"/>
                      <a:pt x="11" y="123"/>
                    </a:cubicBezTo>
                    <a:cubicBezTo>
                      <a:pt x="7" y="122"/>
                      <a:pt x="46" y="81"/>
                      <a:pt x="90" y="5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Freeform 117"/>
              <p:cNvSpPr/>
              <p:nvPr/>
            </p:nvSpPr>
            <p:spPr bwMode="auto">
              <a:xfrm>
                <a:off x="2742487" y="2642482"/>
                <a:ext cx="96436" cy="88009"/>
              </a:xfrm>
              <a:custGeom>
                <a:avLst/>
                <a:gdLst>
                  <a:gd name="T0" fmla="*/ 60 w 60"/>
                  <a:gd name="T1" fmla="*/ 0 h 55"/>
                  <a:gd name="T2" fmla="*/ 26 w 60"/>
                  <a:gd name="T3" fmla="*/ 39 h 55"/>
                  <a:gd name="T4" fmla="*/ 52 w 60"/>
                  <a:gd name="T5" fmla="*/ 35 h 55"/>
                  <a:gd name="T6" fmla="*/ 1 w 60"/>
                  <a:gd name="T7" fmla="*/ 55 h 55"/>
                  <a:gd name="T8" fmla="*/ 2 w 60"/>
                  <a:gd name="T9" fmla="*/ 52 h 55"/>
                  <a:gd name="T10" fmla="*/ 60 w 60"/>
                  <a:gd name="T11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55">
                    <a:moveTo>
                      <a:pt x="60" y="0"/>
                    </a:moveTo>
                    <a:cubicBezTo>
                      <a:pt x="49" y="13"/>
                      <a:pt x="36" y="26"/>
                      <a:pt x="26" y="39"/>
                    </a:cubicBezTo>
                    <a:cubicBezTo>
                      <a:pt x="32" y="37"/>
                      <a:pt x="42" y="33"/>
                      <a:pt x="52" y="35"/>
                    </a:cubicBezTo>
                    <a:cubicBezTo>
                      <a:pt x="34" y="38"/>
                      <a:pt x="18" y="49"/>
                      <a:pt x="1" y="55"/>
                    </a:cubicBezTo>
                    <a:cubicBezTo>
                      <a:pt x="0" y="55"/>
                      <a:pt x="0" y="54"/>
                      <a:pt x="2" y="52"/>
                    </a:cubicBezTo>
                    <a:cubicBezTo>
                      <a:pt x="19" y="36"/>
                      <a:pt x="42" y="15"/>
                      <a:pt x="6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Freeform 118"/>
              <p:cNvSpPr/>
              <p:nvPr/>
            </p:nvSpPr>
            <p:spPr bwMode="auto">
              <a:xfrm>
                <a:off x="2543997" y="2408414"/>
                <a:ext cx="222833" cy="330504"/>
              </a:xfrm>
              <a:custGeom>
                <a:avLst/>
                <a:gdLst>
                  <a:gd name="T0" fmla="*/ 86 w 139"/>
                  <a:gd name="T1" fmla="*/ 80 h 206"/>
                  <a:gd name="T2" fmla="*/ 99 w 139"/>
                  <a:gd name="T3" fmla="*/ 204 h 206"/>
                  <a:gd name="T4" fmla="*/ 53 w 139"/>
                  <a:gd name="T5" fmla="*/ 0 h 206"/>
                  <a:gd name="T6" fmla="*/ 76 w 139"/>
                  <a:gd name="T7" fmla="*/ 199 h 206"/>
                  <a:gd name="T8" fmla="*/ 81 w 139"/>
                  <a:gd name="T9" fmla="*/ 202 h 206"/>
                  <a:gd name="T10" fmla="*/ 86 w 139"/>
                  <a:gd name="T11" fmla="*/ 80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206">
                    <a:moveTo>
                      <a:pt x="86" y="80"/>
                    </a:moveTo>
                    <a:cubicBezTo>
                      <a:pt x="110" y="129"/>
                      <a:pt x="98" y="206"/>
                      <a:pt x="99" y="204"/>
                    </a:cubicBezTo>
                    <a:cubicBezTo>
                      <a:pt x="139" y="123"/>
                      <a:pt x="123" y="29"/>
                      <a:pt x="53" y="0"/>
                    </a:cubicBezTo>
                    <a:cubicBezTo>
                      <a:pt x="62" y="103"/>
                      <a:pt x="0" y="142"/>
                      <a:pt x="76" y="199"/>
                    </a:cubicBezTo>
                    <a:cubicBezTo>
                      <a:pt x="78" y="200"/>
                      <a:pt x="80" y="201"/>
                      <a:pt x="81" y="202"/>
                    </a:cubicBezTo>
                    <a:cubicBezTo>
                      <a:pt x="86" y="205"/>
                      <a:pt x="93" y="141"/>
                      <a:pt x="86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Freeform 119"/>
              <p:cNvSpPr/>
              <p:nvPr/>
            </p:nvSpPr>
            <p:spPr bwMode="auto">
              <a:xfrm>
                <a:off x="2656350" y="2678060"/>
                <a:ext cx="41196" cy="150740"/>
              </a:xfrm>
              <a:custGeom>
                <a:avLst/>
                <a:gdLst>
                  <a:gd name="T0" fmla="*/ 26 w 26"/>
                  <a:gd name="T1" fmla="*/ 0 h 94"/>
                  <a:gd name="T2" fmla="*/ 17 w 26"/>
                  <a:gd name="T3" fmla="*/ 59 h 94"/>
                  <a:gd name="T4" fmla="*/ 0 w 26"/>
                  <a:gd name="T5" fmla="*/ 33 h 94"/>
                  <a:gd name="T6" fmla="*/ 20 w 26"/>
                  <a:gd name="T7" fmla="*/ 93 h 94"/>
                  <a:gd name="T8" fmla="*/ 23 w 26"/>
                  <a:gd name="T9" fmla="*/ 91 h 94"/>
                  <a:gd name="T10" fmla="*/ 26 w 26"/>
                  <a:gd name="T11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94">
                    <a:moveTo>
                      <a:pt x="26" y="0"/>
                    </a:moveTo>
                    <a:cubicBezTo>
                      <a:pt x="23" y="20"/>
                      <a:pt x="21" y="41"/>
                      <a:pt x="17" y="59"/>
                    </a:cubicBezTo>
                    <a:cubicBezTo>
                      <a:pt x="14" y="52"/>
                      <a:pt x="10" y="40"/>
                      <a:pt x="0" y="33"/>
                    </a:cubicBezTo>
                    <a:cubicBezTo>
                      <a:pt x="11" y="52"/>
                      <a:pt x="14" y="73"/>
                      <a:pt x="20" y="93"/>
                    </a:cubicBezTo>
                    <a:cubicBezTo>
                      <a:pt x="21" y="94"/>
                      <a:pt x="23" y="94"/>
                      <a:pt x="23" y="91"/>
                    </a:cubicBezTo>
                    <a:cubicBezTo>
                      <a:pt x="25" y="63"/>
                      <a:pt x="26" y="27"/>
                      <a:pt x="2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Freeform 120"/>
              <p:cNvSpPr/>
              <p:nvPr/>
            </p:nvSpPr>
            <p:spPr bwMode="auto">
              <a:xfrm>
                <a:off x="2918506" y="2339130"/>
                <a:ext cx="254666" cy="197553"/>
              </a:xfrm>
              <a:custGeom>
                <a:avLst/>
                <a:gdLst>
                  <a:gd name="T0" fmla="*/ 92 w 159"/>
                  <a:gd name="T1" fmla="*/ 42 h 123"/>
                  <a:gd name="T2" fmla="*/ 1 w 159"/>
                  <a:gd name="T3" fmla="*/ 74 h 123"/>
                  <a:gd name="T4" fmla="*/ 159 w 159"/>
                  <a:gd name="T5" fmla="*/ 39 h 123"/>
                  <a:gd name="T6" fmla="*/ 13 w 159"/>
                  <a:gd name="T7" fmla="*/ 88 h 123"/>
                  <a:gd name="T8" fmla="*/ 8 w 159"/>
                  <a:gd name="T9" fmla="*/ 86 h 123"/>
                  <a:gd name="T10" fmla="*/ 92 w 159"/>
                  <a:gd name="T11" fmla="*/ 4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9" h="123">
                    <a:moveTo>
                      <a:pt x="92" y="42"/>
                    </a:moveTo>
                    <a:cubicBezTo>
                      <a:pt x="50" y="41"/>
                      <a:pt x="0" y="75"/>
                      <a:pt x="1" y="74"/>
                    </a:cubicBezTo>
                    <a:cubicBezTo>
                      <a:pt x="44" y="19"/>
                      <a:pt x="116" y="0"/>
                      <a:pt x="159" y="39"/>
                    </a:cubicBezTo>
                    <a:cubicBezTo>
                      <a:pt x="84" y="67"/>
                      <a:pt x="77" y="123"/>
                      <a:pt x="13" y="88"/>
                    </a:cubicBezTo>
                    <a:cubicBezTo>
                      <a:pt x="11" y="88"/>
                      <a:pt x="9" y="87"/>
                      <a:pt x="8" y="86"/>
                    </a:cubicBezTo>
                    <a:cubicBezTo>
                      <a:pt x="4" y="84"/>
                      <a:pt x="47" y="57"/>
                      <a:pt x="92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Freeform 121"/>
              <p:cNvSpPr/>
              <p:nvPr/>
            </p:nvSpPr>
            <p:spPr bwMode="auto">
              <a:xfrm>
                <a:off x="2859521" y="2442120"/>
                <a:ext cx="102990" cy="56176"/>
              </a:xfrm>
              <a:custGeom>
                <a:avLst/>
                <a:gdLst>
                  <a:gd name="T0" fmla="*/ 64 w 64"/>
                  <a:gd name="T1" fmla="*/ 0 h 35"/>
                  <a:gd name="T2" fmla="*/ 26 w 64"/>
                  <a:gd name="T3" fmla="*/ 26 h 35"/>
                  <a:gd name="T4" fmla="*/ 50 w 64"/>
                  <a:gd name="T5" fmla="*/ 29 h 35"/>
                  <a:gd name="T6" fmla="*/ 1 w 64"/>
                  <a:gd name="T7" fmla="*/ 35 h 35"/>
                  <a:gd name="T8" fmla="*/ 2 w 64"/>
                  <a:gd name="T9" fmla="*/ 32 h 35"/>
                  <a:gd name="T10" fmla="*/ 64 w 64"/>
                  <a:gd name="T11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35">
                    <a:moveTo>
                      <a:pt x="64" y="0"/>
                    </a:moveTo>
                    <a:cubicBezTo>
                      <a:pt x="51" y="9"/>
                      <a:pt x="37" y="17"/>
                      <a:pt x="26" y="26"/>
                    </a:cubicBezTo>
                    <a:cubicBezTo>
                      <a:pt x="32" y="26"/>
                      <a:pt x="41" y="24"/>
                      <a:pt x="50" y="29"/>
                    </a:cubicBezTo>
                    <a:cubicBezTo>
                      <a:pt x="33" y="28"/>
                      <a:pt x="17" y="33"/>
                      <a:pt x="1" y="35"/>
                    </a:cubicBezTo>
                    <a:cubicBezTo>
                      <a:pt x="0" y="35"/>
                      <a:pt x="0" y="33"/>
                      <a:pt x="2" y="32"/>
                    </a:cubicBezTo>
                    <a:cubicBezTo>
                      <a:pt x="21" y="22"/>
                      <a:pt x="45" y="9"/>
                      <a:pt x="6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Freeform 122"/>
              <p:cNvSpPr/>
              <p:nvPr/>
            </p:nvSpPr>
            <p:spPr bwMode="auto">
              <a:xfrm>
                <a:off x="3039285" y="2193072"/>
                <a:ext cx="252793" cy="190063"/>
              </a:xfrm>
              <a:custGeom>
                <a:avLst/>
                <a:gdLst>
                  <a:gd name="T0" fmla="*/ 92 w 158"/>
                  <a:gd name="T1" fmla="*/ 40 h 118"/>
                  <a:gd name="T2" fmla="*/ 1 w 158"/>
                  <a:gd name="T3" fmla="*/ 64 h 118"/>
                  <a:gd name="T4" fmla="*/ 158 w 158"/>
                  <a:gd name="T5" fmla="*/ 42 h 118"/>
                  <a:gd name="T6" fmla="*/ 11 w 158"/>
                  <a:gd name="T7" fmla="*/ 79 h 118"/>
                  <a:gd name="T8" fmla="*/ 7 w 158"/>
                  <a:gd name="T9" fmla="*/ 76 h 118"/>
                  <a:gd name="T10" fmla="*/ 92 w 158"/>
                  <a:gd name="T11" fmla="*/ 4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8" h="118">
                    <a:moveTo>
                      <a:pt x="92" y="40"/>
                    </a:moveTo>
                    <a:cubicBezTo>
                      <a:pt x="51" y="36"/>
                      <a:pt x="0" y="66"/>
                      <a:pt x="1" y="64"/>
                    </a:cubicBezTo>
                    <a:cubicBezTo>
                      <a:pt x="47" y="14"/>
                      <a:pt x="119" y="0"/>
                      <a:pt x="158" y="42"/>
                    </a:cubicBezTo>
                    <a:cubicBezTo>
                      <a:pt x="83" y="64"/>
                      <a:pt x="72" y="118"/>
                      <a:pt x="11" y="79"/>
                    </a:cubicBezTo>
                    <a:cubicBezTo>
                      <a:pt x="10" y="78"/>
                      <a:pt x="8" y="77"/>
                      <a:pt x="7" y="76"/>
                    </a:cubicBezTo>
                    <a:cubicBezTo>
                      <a:pt x="4" y="74"/>
                      <a:pt x="47" y="52"/>
                      <a:pt x="92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Freeform 123"/>
              <p:cNvSpPr/>
              <p:nvPr/>
            </p:nvSpPr>
            <p:spPr bwMode="auto">
              <a:xfrm>
                <a:off x="2978428" y="2284827"/>
                <a:ext cx="103926" cy="46814"/>
              </a:xfrm>
              <a:custGeom>
                <a:avLst/>
                <a:gdLst>
                  <a:gd name="T0" fmla="*/ 65 w 65"/>
                  <a:gd name="T1" fmla="*/ 0 h 29"/>
                  <a:gd name="T2" fmla="*/ 26 w 65"/>
                  <a:gd name="T3" fmla="*/ 22 h 29"/>
                  <a:gd name="T4" fmla="*/ 49 w 65"/>
                  <a:gd name="T5" fmla="*/ 27 h 29"/>
                  <a:gd name="T6" fmla="*/ 1 w 65"/>
                  <a:gd name="T7" fmla="*/ 29 h 29"/>
                  <a:gd name="T8" fmla="*/ 2 w 65"/>
                  <a:gd name="T9" fmla="*/ 27 h 29"/>
                  <a:gd name="T10" fmla="*/ 65 w 65"/>
                  <a:gd name="T1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29">
                    <a:moveTo>
                      <a:pt x="65" y="0"/>
                    </a:moveTo>
                    <a:cubicBezTo>
                      <a:pt x="52" y="7"/>
                      <a:pt x="38" y="15"/>
                      <a:pt x="26" y="22"/>
                    </a:cubicBezTo>
                    <a:cubicBezTo>
                      <a:pt x="32" y="22"/>
                      <a:pt x="41" y="22"/>
                      <a:pt x="49" y="27"/>
                    </a:cubicBezTo>
                    <a:cubicBezTo>
                      <a:pt x="33" y="24"/>
                      <a:pt x="17" y="28"/>
                      <a:pt x="1" y="29"/>
                    </a:cubicBezTo>
                    <a:cubicBezTo>
                      <a:pt x="0" y="29"/>
                      <a:pt x="0" y="27"/>
                      <a:pt x="2" y="27"/>
                    </a:cubicBezTo>
                    <a:cubicBezTo>
                      <a:pt x="21" y="18"/>
                      <a:pt x="46" y="7"/>
                      <a:pt x="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Freeform 124"/>
              <p:cNvSpPr/>
              <p:nvPr/>
            </p:nvSpPr>
            <p:spPr bwMode="auto">
              <a:xfrm>
                <a:off x="3213432" y="2077911"/>
                <a:ext cx="256538" cy="171338"/>
              </a:xfrm>
              <a:custGeom>
                <a:avLst/>
                <a:gdLst>
                  <a:gd name="T0" fmla="*/ 96 w 160"/>
                  <a:gd name="T1" fmla="*/ 35 h 107"/>
                  <a:gd name="T2" fmla="*/ 2 w 160"/>
                  <a:gd name="T3" fmla="*/ 40 h 107"/>
                  <a:gd name="T4" fmla="*/ 160 w 160"/>
                  <a:gd name="T5" fmla="*/ 49 h 107"/>
                  <a:gd name="T6" fmla="*/ 9 w 160"/>
                  <a:gd name="T7" fmla="*/ 57 h 107"/>
                  <a:gd name="T8" fmla="*/ 5 w 160"/>
                  <a:gd name="T9" fmla="*/ 54 h 107"/>
                  <a:gd name="T10" fmla="*/ 96 w 160"/>
                  <a:gd name="T11" fmla="*/ 35 h 1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0" h="107">
                    <a:moveTo>
                      <a:pt x="96" y="35"/>
                    </a:moveTo>
                    <a:cubicBezTo>
                      <a:pt x="57" y="23"/>
                      <a:pt x="0" y="42"/>
                      <a:pt x="2" y="40"/>
                    </a:cubicBezTo>
                    <a:cubicBezTo>
                      <a:pt x="57" y="0"/>
                      <a:pt x="130" y="0"/>
                      <a:pt x="160" y="49"/>
                    </a:cubicBezTo>
                    <a:cubicBezTo>
                      <a:pt x="82" y="56"/>
                      <a:pt x="61" y="107"/>
                      <a:pt x="9" y="57"/>
                    </a:cubicBezTo>
                    <a:cubicBezTo>
                      <a:pt x="8" y="56"/>
                      <a:pt x="7" y="55"/>
                      <a:pt x="5" y="54"/>
                    </a:cubicBezTo>
                    <a:cubicBezTo>
                      <a:pt x="3" y="51"/>
                      <a:pt x="50" y="37"/>
                      <a:pt x="96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Freeform 125"/>
              <p:cNvSpPr/>
              <p:nvPr/>
            </p:nvSpPr>
            <p:spPr bwMode="auto">
              <a:xfrm>
                <a:off x="3147893" y="2138768"/>
                <a:ext cx="112353" cy="38387"/>
              </a:xfrm>
              <a:custGeom>
                <a:avLst/>
                <a:gdLst>
                  <a:gd name="T0" fmla="*/ 70 w 70"/>
                  <a:gd name="T1" fmla="*/ 0 h 24"/>
                  <a:gd name="T2" fmla="*/ 27 w 70"/>
                  <a:gd name="T3" fmla="*/ 15 h 24"/>
                  <a:gd name="T4" fmla="*/ 49 w 70"/>
                  <a:gd name="T5" fmla="*/ 24 h 24"/>
                  <a:gd name="T6" fmla="*/ 1 w 70"/>
                  <a:gd name="T7" fmla="*/ 17 h 24"/>
                  <a:gd name="T8" fmla="*/ 3 w 70"/>
                  <a:gd name="T9" fmla="*/ 14 h 24"/>
                  <a:gd name="T10" fmla="*/ 70 w 70"/>
                  <a:gd name="T11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0" h="24">
                    <a:moveTo>
                      <a:pt x="70" y="0"/>
                    </a:moveTo>
                    <a:cubicBezTo>
                      <a:pt x="56" y="5"/>
                      <a:pt x="40" y="10"/>
                      <a:pt x="27" y="15"/>
                    </a:cubicBezTo>
                    <a:cubicBezTo>
                      <a:pt x="33" y="16"/>
                      <a:pt x="42" y="17"/>
                      <a:pt x="49" y="24"/>
                    </a:cubicBezTo>
                    <a:cubicBezTo>
                      <a:pt x="34" y="18"/>
                      <a:pt x="17" y="19"/>
                      <a:pt x="1" y="17"/>
                    </a:cubicBezTo>
                    <a:cubicBezTo>
                      <a:pt x="0" y="16"/>
                      <a:pt x="1" y="15"/>
                      <a:pt x="3" y="14"/>
                    </a:cubicBezTo>
                    <a:cubicBezTo>
                      <a:pt x="23" y="10"/>
                      <a:pt x="50" y="4"/>
                      <a:pt x="7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Freeform 126"/>
              <p:cNvSpPr/>
              <p:nvPr/>
            </p:nvSpPr>
            <p:spPr bwMode="auto">
              <a:xfrm>
                <a:off x="3420348" y="2002073"/>
                <a:ext cx="245303" cy="167592"/>
              </a:xfrm>
              <a:custGeom>
                <a:avLst/>
                <a:gdLst>
                  <a:gd name="T0" fmla="*/ 95 w 153"/>
                  <a:gd name="T1" fmla="*/ 43 h 104"/>
                  <a:gd name="T2" fmla="*/ 3 w 153"/>
                  <a:gd name="T3" fmla="*/ 24 h 104"/>
                  <a:gd name="T4" fmla="*/ 153 w 153"/>
                  <a:gd name="T5" fmla="*/ 73 h 104"/>
                  <a:gd name="T6" fmla="*/ 5 w 153"/>
                  <a:gd name="T7" fmla="*/ 42 h 104"/>
                  <a:gd name="T8" fmla="*/ 2 w 153"/>
                  <a:gd name="T9" fmla="*/ 38 h 104"/>
                  <a:gd name="T10" fmla="*/ 95 w 153"/>
                  <a:gd name="T11" fmla="*/ 43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3" h="104">
                    <a:moveTo>
                      <a:pt x="95" y="43"/>
                    </a:moveTo>
                    <a:cubicBezTo>
                      <a:pt x="60" y="21"/>
                      <a:pt x="0" y="25"/>
                      <a:pt x="3" y="24"/>
                    </a:cubicBezTo>
                    <a:cubicBezTo>
                      <a:pt x="66" y="0"/>
                      <a:pt x="136" y="19"/>
                      <a:pt x="153" y="73"/>
                    </a:cubicBezTo>
                    <a:cubicBezTo>
                      <a:pt x="76" y="60"/>
                      <a:pt x="42" y="104"/>
                      <a:pt x="5" y="42"/>
                    </a:cubicBezTo>
                    <a:cubicBezTo>
                      <a:pt x="4" y="41"/>
                      <a:pt x="3" y="39"/>
                      <a:pt x="2" y="38"/>
                    </a:cubicBezTo>
                    <a:cubicBezTo>
                      <a:pt x="0" y="35"/>
                      <a:pt x="50" y="33"/>
                      <a:pt x="95" y="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Freeform 127"/>
              <p:cNvSpPr/>
              <p:nvPr/>
            </p:nvSpPr>
            <p:spPr bwMode="auto">
              <a:xfrm>
                <a:off x="3352936" y="2042333"/>
                <a:ext cx="113289" cy="33706"/>
              </a:xfrm>
              <a:custGeom>
                <a:avLst/>
                <a:gdLst>
                  <a:gd name="T0" fmla="*/ 71 w 71"/>
                  <a:gd name="T1" fmla="*/ 4 h 21"/>
                  <a:gd name="T2" fmla="*/ 26 w 71"/>
                  <a:gd name="T3" fmla="*/ 7 h 21"/>
                  <a:gd name="T4" fmla="*/ 45 w 71"/>
                  <a:gd name="T5" fmla="*/ 21 h 21"/>
                  <a:gd name="T6" fmla="*/ 0 w 71"/>
                  <a:gd name="T7" fmla="*/ 2 h 21"/>
                  <a:gd name="T8" fmla="*/ 2 w 71"/>
                  <a:gd name="T9" fmla="*/ 0 h 21"/>
                  <a:gd name="T10" fmla="*/ 71 w 71"/>
                  <a:gd name="T11" fmla="*/ 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1" h="21">
                    <a:moveTo>
                      <a:pt x="71" y="4"/>
                    </a:moveTo>
                    <a:cubicBezTo>
                      <a:pt x="56" y="5"/>
                      <a:pt x="40" y="5"/>
                      <a:pt x="26" y="7"/>
                    </a:cubicBezTo>
                    <a:cubicBezTo>
                      <a:pt x="31" y="10"/>
                      <a:pt x="40" y="13"/>
                      <a:pt x="45" y="21"/>
                    </a:cubicBezTo>
                    <a:cubicBezTo>
                      <a:pt x="31" y="12"/>
                      <a:pt x="15" y="9"/>
                      <a:pt x="0" y="2"/>
                    </a:cubicBezTo>
                    <a:cubicBezTo>
                      <a:pt x="0" y="1"/>
                      <a:pt x="0" y="0"/>
                      <a:pt x="2" y="0"/>
                    </a:cubicBezTo>
                    <a:cubicBezTo>
                      <a:pt x="23" y="1"/>
                      <a:pt x="51" y="3"/>
                      <a:pt x="7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Freeform 128"/>
              <p:cNvSpPr/>
              <p:nvPr/>
            </p:nvSpPr>
            <p:spPr bwMode="auto">
              <a:xfrm>
                <a:off x="2688183" y="2167793"/>
                <a:ext cx="198490" cy="298670"/>
              </a:xfrm>
              <a:custGeom>
                <a:avLst/>
                <a:gdLst>
                  <a:gd name="T0" fmla="*/ 83 w 124"/>
                  <a:gd name="T1" fmla="*/ 74 h 186"/>
                  <a:gd name="T2" fmla="*/ 80 w 124"/>
                  <a:gd name="T3" fmla="*/ 184 h 186"/>
                  <a:gd name="T4" fmla="*/ 64 w 124"/>
                  <a:gd name="T5" fmla="*/ 0 h 186"/>
                  <a:gd name="T6" fmla="*/ 60 w 124"/>
                  <a:gd name="T7" fmla="*/ 176 h 186"/>
                  <a:gd name="T8" fmla="*/ 64 w 124"/>
                  <a:gd name="T9" fmla="*/ 181 h 186"/>
                  <a:gd name="T10" fmla="*/ 83 w 124"/>
                  <a:gd name="T11" fmla="*/ 74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4" h="186">
                    <a:moveTo>
                      <a:pt x="83" y="74"/>
                    </a:moveTo>
                    <a:cubicBezTo>
                      <a:pt x="98" y="119"/>
                      <a:pt x="78" y="186"/>
                      <a:pt x="80" y="184"/>
                    </a:cubicBezTo>
                    <a:cubicBezTo>
                      <a:pt x="124" y="118"/>
                      <a:pt x="122" y="33"/>
                      <a:pt x="64" y="0"/>
                    </a:cubicBezTo>
                    <a:cubicBezTo>
                      <a:pt x="59" y="91"/>
                      <a:pt x="0" y="118"/>
                      <a:pt x="60" y="176"/>
                    </a:cubicBezTo>
                    <a:cubicBezTo>
                      <a:pt x="61" y="178"/>
                      <a:pt x="62" y="179"/>
                      <a:pt x="64" y="181"/>
                    </a:cubicBezTo>
                    <a:cubicBezTo>
                      <a:pt x="67" y="184"/>
                      <a:pt x="82" y="128"/>
                      <a:pt x="83" y="7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Freeform 129"/>
              <p:cNvSpPr/>
              <p:nvPr/>
            </p:nvSpPr>
            <p:spPr bwMode="auto">
              <a:xfrm>
                <a:off x="2774320" y="2411223"/>
                <a:ext cx="44005" cy="132014"/>
              </a:xfrm>
              <a:custGeom>
                <a:avLst/>
                <a:gdLst>
                  <a:gd name="T0" fmla="*/ 27 w 27"/>
                  <a:gd name="T1" fmla="*/ 0 h 82"/>
                  <a:gd name="T2" fmla="*/ 12 w 27"/>
                  <a:gd name="T3" fmla="*/ 51 h 82"/>
                  <a:gd name="T4" fmla="*/ 0 w 27"/>
                  <a:gd name="T5" fmla="*/ 26 h 82"/>
                  <a:gd name="T6" fmla="*/ 10 w 27"/>
                  <a:gd name="T7" fmla="*/ 81 h 82"/>
                  <a:gd name="T8" fmla="*/ 13 w 27"/>
                  <a:gd name="T9" fmla="*/ 79 h 82"/>
                  <a:gd name="T10" fmla="*/ 27 w 27"/>
                  <a:gd name="T11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82">
                    <a:moveTo>
                      <a:pt x="27" y="0"/>
                    </a:moveTo>
                    <a:cubicBezTo>
                      <a:pt x="22" y="17"/>
                      <a:pt x="17" y="35"/>
                      <a:pt x="12" y="51"/>
                    </a:cubicBezTo>
                    <a:cubicBezTo>
                      <a:pt x="10" y="44"/>
                      <a:pt x="8" y="33"/>
                      <a:pt x="0" y="26"/>
                    </a:cubicBezTo>
                    <a:cubicBezTo>
                      <a:pt x="8" y="43"/>
                      <a:pt x="7" y="63"/>
                      <a:pt x="10" y="81"/>
                    </a:cubicBezTo>
                    <a:cubicBezTo>
                      <a:pt x="11" y="82"/>
                      <a:pt x="12" y="82"/>
                      <a:pt x="13" y="79"/>
                    </a:cubicBezTo>
                    <a:cubicBezTo>
                      <a:pt x="18" y="55"/>
                      <a:pt x="23" y="24"/>
                      <a:pt x="2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Freeform 130"/>
              <p:cNvSpPr/>
              <p:nvPr/>
            </p:nvSpPr>
            <p:spPr bwMode="auto">
              <a:xfrm>
                <a:off x="2850158" y="2002073"/>
                <a:ext cx="228450" cy="295862"/>
              </a:xfrm>
              <a:custGeom>
                <a:avLst/>
                <a:gdLst>
                  <a:gd name="T0" fmla="*/ 93 w 143"/>
                  <a:gd name="T1" fmla="*/ 77 h 184"/>
                  <a:gd name="T2" fmla="*/ 58 w 143"/>
                  <a:gd name="T3" fmla="*/ 183 h 184"/>
                  <a:gd name="T4" fmla="*/ 97 w 143"/>
                  <a:gd name="T5" fmla="*/ 0 h 184"/>
                  <a:gd name="T6" fmla="*/ 41 w 143"/>
                  <a:gd name="T7" fmla="*/ 170 h 184"/>
                  <a:gd name="T8" fmla="*/ 44 w 143"/>
                  <a:gd name="T9" fmla="*/ 175 h 184"/>
                  <a:gd name="T10" fmla="*/ 93 w 143"/>
                  <a:gd name="T11" fmla="*/ 77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184">
                    <a:moveTo>
                      <a:pt x="93" y="77"/>
                    </a:moveTo>
                    <a:cubicBezTo>
                      <a:pt x="95" y="126"/>
                      <a:pt x="56" y="184"/>
                      <a:pt x="58" y="183"/>
                    </a:cubicBezTo>
                    <a:cubicBezTo>
                      <a:pt x="120" y="132"/>
                      <a:pt x="143" y="49"/>
                      <a:pt x="97" y="0"/>
                    </a:cubicBezTo>
                    <a:cubicBezTo>
                      <a:pt x="65" y="87"/>
                      <a:pt x="0" y="95"/>
                      <a:pt x="41" y="170"/>
                    </a:cubicBezTo>
                    <a:cubicBezTo>
                      <a:pt x="42" y="171"/>
                      <a:pt x="43" y="173"/>
                      <a:pt x="44" y="175"/>
                    </a:cubicBezTo>
                    <a:cubicBezTo>
                      <a:pt x="46" y="179"/>
                      <a:pt x="77" y="129"/>
                      <a:pt x="93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Freeform 131"/>
              <p:cNvSpPr/>
              <p:nvPr/>
            </p:nvSpPr>
            <p:spPr bwMode="auto">
              <a:xfrm>
                <a:off x="2896036" y="2246440"/>
                <a:ext cx="64603" cy="119843"/>
              </a:xfrm>
              <a:custGeom>
                <a:avLst/>
                <a:gdLst>
                  <a:gd name="T0" fmla="*/ 40 w 40"/>
                  <a:gd name="T1" fmla="*/ 0 h 75"/>
                  <a:gd name="T2" fmla="*/ 10 w 40"/>
                  <a:gd name="T3" fmla="*/ 45 h 75"/>
                  <a:gd name="T4" fmla="*/ 7 w 40"/>
                  <a:gd name="T5" fmla="*/ 18 h 75"/>
                  <a:gd name="T6" fmla="*/ 0 w 40"/>
                  <a:gd name="T7" fmla="*/ 74 h 75"/>
                  <a:gd name="T8" fmla="*/ 3 w 40"/>
                  <a:gd name="T9" fmla="*/ 73 h 75"/>
                  <a:gd name="T10" fmla="*/ 40 w 40"/>
                  <a:gd name="T1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75">
                    <a:moveTo>
                      <a:pt x="40" y="0"/>
                    </a:moveTo>
                    <a:cubicBezTo>
                      <a:pt x="30" y="15"/>
                      <a:pt x="20" y="32"/>
                      <a:pt x="10" y="45"/>
                    </a:cubicBezTo>
                    <a:cubicBezTo>
                      <a:pt x="11" y="38"/>
                      <a:pt x="12" y="27"/>
                      <a:pt x="7" y="18"/>
                    </a:cubicBezTo>
                    <a:cubicBezTo>
                      <a:pt x="8" y="37"/>
                      <a:pt x="2" y="55"/>
                      <a:pt x="0" y="74"/>
                    </a:cubicBezTo>
                    <a:cubicBezTo>
                      <a:pt x="1" y="75"/>
                      <a:pt x="2" y="75"/>
                      <a:pt x="3" y="73"/>
                    </a:cubicBezTo>
                    <a:cubicBezTo>
                      <a:pt x="15" y="51"/>
                      <a:pt x="29" y="22"/>
                      <a:pt x="4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Freeform 132"/>
              <p:cNvSpPr/>
              <p:nvPr/>
            </p:nvSpPr>
            <p:spPr bwMode="auto">
              <a:xfrm>
                <a:off x="3048648" y="1869122"/>
                <a:ext cx="211597" cy="260283"/>
              </a:xfrm>
              <a:custGeom>
                <a:avLst/>
                <a:gdLst>
                  <a:gd name="T0" fmla="*/ 85 w 132"/>
                  <a:gd name="T1" fmla="*/ 69 h 162"/>
                  <a:gd name="T2" fmla="*/ 45 w 132"/>
                  <a:gd name="T3" fmla="*/ 160 h 162"/>
                  <a:gd name="T4" fmla="*/ 94 w 132"/>
                  <a:gd name="T5" fmla="*/ 0 h 162"/>
                  <a:gd name="T6" fmla="*/ 30 w 132"/>
                  <a:gd name="T7" fmla="*/ 147 h 162"/>
                  <a:gd name="T8" fmla="*/ 33 w 132"/>
                  <a:gd name="T9" fmla="*/ 152 h 162"/>
                  <a:gd name="T10" fmla="*/ 85 w 132"/>
                  <a:gd name="T11" fmla="*/ 69 h 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2" h="162">
                    <a:moveTo>
                      <a:pt x="85" y="69"/>
                    </a:moveTo>
                    <a:cubicBezTo>
                      <a:pt x="82" y="112"/>
                      <a:pt x="43" y="162"/>
                      <a:pt x="45" y="160"/>
                    </a:cubicBezTo>
                    <a:cubicBezTo>
                      <a:pt x="105" y="120"/>
                      <a:pt x="132" y="48"/>
                      <a:pt x="94" y="0"/>
                    </a:cubicBezTo>
                    <a:cubicBezTo>
                      <a:pt x="59" y="75"/>
                      <a:pt x="0" y="77"/>
                      <a:pt x="30" y="147"/>
                    </a:cubicBezTo>
                    <a:cubicBezTo>
                      <a:pt x="31" y="149"/>
                      <a:pt x="32" y="150"/>
                      <a:pt x="33" y="152"/>
                    </a:cubicBezTo>
                    <a:cubicBezTo>
                      <a:pt x="34" y="156"/>
                      <a:pt x="66" y="114"/>
                      <a:pt x="85" y="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Freeform 133"/>
              <p:cNvSpPr/>
              <p:nvPr/>
            </p:nvSpPr>
            <p:spPr bwMode="auto">
              <a:xfrm>
                <a:off x="3072991" y="2084465"/>
                <a:ext cx="66475" cy="102053"/>
              </a:xfrm>
              <a:custGeom>
                <a:avLst/>
                <a:gdLst>
                  <a:gd name="T0" fmla="*/ 42 w 42"/>
                  <a:gd name="T1" fmla="*/ 0 h 64"/>
                  <a:gd name="T2" fmla="*/ 11 w 42"/>
                  <a:gd name="T3" fmla="*/ 38 h 64"/>
                  <a:gd name="T4" fmla="*/ 10 w 42"/>
                  <a:gd name="T5" fmla="*/ 13 h 64"/>
                  <a:gd name="T6" fmla="*/ 0 w 42"/>
                  <a:gd name="T7" fmla="*/ 63 h 64"/>
                  <a:gd name="T8" fmla="*/ 3 w 42"/>
                  <a:gd name="T9" fmla="*/ 62 h 64"/>
                  <a:gd name="T10" fmla="*/ 42 w 42"/>
                  <a:gd name="T11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64">
                    <a:moveTo>
                      <a:pt x="42" y="0"/>
                    </a:moveTo>
                    <a:cubicBezTo>
                      <a:pt x="31" y="13"/>
                      <a:pt x="22" y="27"/>
                      <a:pt x="11" y="38"/>
                    </a:cubicBezTo>
                    <a:cubicBezTo>
                      <a:pt x="12" y="31"/>
                      <a:pt x="15" y="22"/>
                      <a:pt x="10" y="13"/>
                    </a:cubicBezTo>
                    <a:cubicBezTo>
                      <a:pt x="11" y="30"/>
                      <a:pt x="3" y="46"/>
                      <a:pt x="0" y="63"/>
                    </a:cubicBezTo>
                    <a:cubicBezTo>
                      <a:pt x="0" y="64"/>
                      <a:pt x="2" y="64"/>
                      <a:pt x="3" y="62"/>
                    </a:cubicBezTo>
                    <a:cubicBezTo>
                      <a:pt x="15" y="43"/>
                      <a:pt x="30" y="19"/>
                      <a:pt x="4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Freeform 134"/>
              <p:cNvSpPr/>
              <p:nvPr/>
            </p:nvSpPr>
            <p:spPr bwMode="auto">
              <a:xfrm>
                <a:off x="3249010" y="1821373"/>
                <a:ext cx="189127" cy="207852"/>
              </a:xfrm>
              <a:custGeom>
                <a:avLst/>
                <a:gdLst>
                  <a:gd name="T0" fmla="*/ 74 w 118"/>
                  <a:gd name="T1" fmla="*/ 57 h 130"/>
                  <a:gd name="T2" fmla="*/ 26 w 118"/>
                  <a:gd name="T3" fmla="*/ 129 h 130"/>
                  <a:gd name="T4" fmla="*/ 93 w 118"/>
                  <a:gd name="T5" fmla="*/ 0 h 130"/>
                  <a:gd name="T6" fmla="*/ 16 w 118"/>
                  <a:gd name="T7" fmla="*/ 116 h 130"/>
                  <a:gd name="T8" fmla="*/ 17 w 118"/>
                  <a:gd name="T9" fmla="*/ 121 h 130"/>
                  <a:gd name="T10" fmla="*/ 74 w 118"/>
                  <a:gd name="T11" fmla="*/ 57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8" h="130">
                    <a:moveTo>
                      <a:pt x="74" y="57"/>
                    </a:moveTo>
                    <a:cubicBezTo>
                      <a:pt x="65" y="94"/>
                      <a:pt x="24" y="130"/>
                      <a:pt x="26" y="129"/>
                    </a:cubicBezTo>
                    <a:cubicBezTo>
                      <a:pt x="83" y="104"/>
                      <a:pt x="118" y="47"/>
                      <a:pt x="93" y="0"/>
                    </a:cubicBezTo>
                    <a:cubicBezTo>
                      <a:pt x="51" y="59"/>
                      <a:pt x="0" y="52"/>
                      <a:pt x="16" y="116"/>
                    </a:cubicBezTo>
                    <a:cubicBezTo>
                      <a:pt x="16" y="117"/>
                      <a:pt x="16" y="119"/>
                      <a:pt x="17" y="121"/>
                    </a:cubicBezTo>
                    <a:cubicBezTo>
                      <a:pt x="18" y="124"/>
                      <a:pt x="51" y="93"/>
                      <a:pt x="74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Freeform 135"/>
              <p:cNvSpPr/>
              <p:nvPr/>
            </p:nvSpPr>
            <p:spPr bwMode="auto">
              <a:xfrm>
                <a:off x="3240584" y="1995519"/>
                <a:ext cx="72093" cy="77710"/>
              </a:xfrm>
              <a:custGeom>
                <a:avLst/>
                <a:gdLst>
                  <a:gd name="T0" fmla="*/ 45 w 45"/>
                  <a:gd name="T1" fmla="*/ 0 h 48"/>
                  <a:gd name="T2" fmla="*/ 13 w 45"/>
                  <a:gd name="T3" fmla="*/ 27 h 48"/>
                  <a:gd name="T4" fmla="*/ 16 w 45"/>
                  <a:gd name="T5" fmla="*/ 6 h 48"/>
                  <a:gd name="T6" fmla="*/ 0 w 45"/>
                  <a:gd name="T7" fmla="*/ 47 h 48"/>
                  <a:gd name="T8" fmla="*/ 2 w 45"/>
                  <a:gd name="T9" fmla="*/ 47 h 48"/>
                  <a:gd name="T10" fmla="*/ 45 w 45"/>
                  <a:gd name="T11" fmla="*/ 0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" h="48">
                    <a:moveTo>
                      <a:pt x="45" y="0"/>
                    </a:moveTo>
                    <a:cubicBezTo>
                      <a:pt x="34" y="9"/>
                      <a:pt x="24" y="19"/>
                      <a:pt x="13" y="27"/>
                    </a:cubicBezTo>
                    <a:cubicBezTo>
                      <a:pt x="15" y="22"/>
                      <a:pt x="19" y="14"/>
                      <a:pt x="16" y="6"/>
                    </a:cubicBezTo>
                    <a:cubicBezTo>
                      <a:pt x="14" y="21"/>
                      <a:pt x="5" y="33"/>
                      <a:pt x="0" y="47"/>
                    </a:cubicBezTo>
                    <a:cubicBezTo>
                      <a:pt x="0" y="48"/>
                      <a:pt x="1" y="48"/>
                      <a:pt x="2" y="47"/>
                    </a:cubicBezTo>
                    <a:cubicBezTo>
                      <a:pt x="16" y="33"/>
                      <a:pt x="33" y="14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Freeform 136"/>
              <p:cNvSpPr/>
              <p:nvPr/>
            </p:nvSpPr>
            <p:spPr bwMode="auto">
              <a:xfrm>
                <a:off x="3440946" y="1781113"/>
                <a:ext cx="184446" cy="180700"/>
              </a:xfrm>
              <a:custGeom>
                <a:avLst/>
                <a:gdLst>
                  <a:gd name="T0" fmla="*/ 71 w 115"/>
                  <a:gd name="T1" fmla="*/ 52 h 113"/>
                  <a:gd name="T2" fmla="*/ 9 w 115"/>
                  <a:gd name="T3" fmla="*/ 113 h 113"/>
                  <a:gd name="T4" fmla="*/ 101 w 115"/>
                  <a:gd name="T5" fmla="*/ 0 h 113"/>
                  <a:gd name="T6" fmla="*/ 2 w 115"/>
                  <a:gd name="T7" fmla="*/ 98 h 113"/>
                  <a:gd name="T8" fmla="*/ 2 w 115"/>
                  <a:gd name="T9" fmla="*/ 103 h 113"/>
                  <a:gd name="T10" fmla="*/ 71 w 115"/>
                  <a:gd name="T11" fmla="*/ 5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5" h="113">
                    <a:moveTo>
                      <a:pt x="71" y="52"/>
                    </a:moveTo>
                    <a:cubicBezTo>
                      <a:pt x="55" y="86"/>
                      <a:pt x="7" y="113"/>
                      <a:pt x="9" y="113"/>
                    </a:cubicBezTo>
                    <a:cubicBezTo>
                      <a:pt x="70" y="100"/>
                      <a:pt x="115" y="50"/>
                      <a:pt x="101" y="0"/>
                    </a:cubicBezTo>
                    <a:cubicBezTo>
                      <a:pt x="48" y="49"/>
                      <a:pt x="0" y="32"/>
                      <a:pt x="2" y="98"/>
                    </a:cubicBezTo>
                    <a:cubicBezTo>
                      <a:pt x="2" y="99"/>
                      <a:pt x="2" y="101"/>
                      <a:pt x="2" y="103"/>
                    </a:cubicBezTo>
                    <a:cubicBezTo>
                      <a:pt x="2" y="106"/>
                      <a:pt x="41" y="82"/>
                      <a:pt x="71" y="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Freeform 137"/>
              <p:cNvSpPr/>
              <p:nvPr/>
            </p:nvSpPr>
            <p:spPr bwMode="auto">
              <a:xfrm>
                <a:off x="3397877" y="1934661"/>
                <a:ext cx="86137" cy="60858"/>
              </a:xfrm>
              <a:custGeom>
                <a:avLst/>
                <a:gdLst>
                  <a:gd name="T0" fmla="*/ 54 w 54"/>
                  <a:gd name="T1" fmla="*/ 0 h 38"/>
                  <a:gd name="T2" fmla="*/ 18 w 54"/>
                  <a:gd name="T3" fmla="*/ 20 h 38"/>
                  <a:gd name="T4" fmla="*/ 25 w 54"/>
                  <a:gd name="T5" fmla="*/ 0 h 38"/>
                  <a:gd name="T6" fmla="*/ 0 w 54"/>
                  <a:gd name="T7" fmla="*/ 37 h 38"/>
                  <a:gd name="T8" fmla="*/ 3 w 54"/>
                  <a:gd name="T9" fmla="*/ 37 h 38"/>
                  <a:gd name="T10" fmla="*/ 54 w 54"/>
                  <a:gd name="T11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38">
                    <a:moveTo>
                      <a:pt x="54" y="0"/>
                    </a:moveTo>
                    <a:cubicBezTo>
                      <a:pt x="42" y="7"/>
                      <a:pt x="29" y="14"/>
                      <a:pt x="18" y="20"/>
                    </a:cubicBezTo>
                    <a:cubicBezTo>
                      <a:pt x="20" y="15"/>
                      <a:pt x="25" y="8"/>
                      <a:pt x="25" y="0"/>
                    </a:cubicBezTo>
                    <a:cubicBezTo>
                      <a:pt x="19" y="14"/>
                      <a:pt x="8" y="24"/>
                      <a:pt x="0" y="37"/>
                    </a:cubicBezTo>
                    <a:cubicBezTo>
                      <a:pt x="0" y="38"/>
                      <a:pt x="1" y="38"/>
                      <a:pt x="3" y="37"/>
                    </a:cubicBezTo>
                    <a:cubicBezTo>
                      <a:pt x="19" y="26"/>
                      <a:pt x="39" y="11"/>
                      <a:pt x="5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Freeform 138"/>
              <p:cNvSpPr/>
              <p:nvPr/>
            </p:nvSpPr>
            <p:spPr bwMode="auto">
              <a:xfrm>
                <a:off x="3513039" y="1869122"/>
                <a:ext cx="299607" cy="213470"/>
              </a:xfrm>
              <a:custGeom>
                <a:avLst/>
                <a:gdLst>
                  <a:gd name="T0" fmla="*/ 111 w 187"/>
                  <a:gd name="T1" fmla="*/ 44 h 133"/>
                  <a:gd name="T2" fmla="*/ 2 w 187"/>
                  <a:gd name="T3" fmla="*/ 62 h 133"/>
                  <a:gd name="T4" fmla="*/ 187 w 187"/>
                  <a:gd name="T5" fmla="*/ 53 h 133"/>
                  <a:gd name="T6" fmla="*/ 12 w 187"/>
                  <a:gd name="T7" fmla="*/ 81 h 133"/>
                  <a:gd name="T8" fmla="*/ 7 w 187"/>
                  <a:gd name="T9" fmla="*/ 77 h 133"/>
                  <a:gd name="T10" fmla="*/ 111 w 187"/>
                  <a:gd name="T11" fmla="*/ 4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" h="133">
                    <a:moveTo>
                      <a:pt x="111" y="44"/>
                    </a:moveTo>
                    <a:cubicBezTo>
                      <a:pt x="63" y="35"/>
                      <a:pt x="0" y="64"/>
                      <a:pt x="2" y="62"/>
                    </a:cubicBezTo>
                    <a:cubicBezTo>
                      <a:pt x="61" y="9"/>
                      <a:pt x="146" y="0"/>
                      <a:pt x="187" y="53"/>
                    </a:cubicBezTo>
                    <a:cubicBezTo>
                      <a:pt x="97" y="70"/>
                      <a:pt x="78" y="133"/>
                      <a:pt x="12" y="81"/>
                    </a:cubicBezTo>
                    <a:cubicBezTo>
                      <a:pt x="10" y="80"/>
                      <a:pt x="9" y="79"/>
                      <a:pt x="7" y="77"/>
                    </a:cubicBezTo>
                    <a:cubicBezTo>
                      <a:pt x="3" y="75"/>
                      <a:pt x="57" y="53"/>
                      <a:pt x="111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Freeform 139"/>
              <p:cNvSpPr/>
              <p:nvPr/>
            </p:nvSpPr>
            <p:spPr bwMode="auto">
              <a:xfrm>
                <a:off x="3438137" y="1960877"/>
                <a:ext cx="128269" cy="47750"/>
              </a:xfrm>
              <a:custGeom>
                <a:avLst/>
                <a:gdLst>
                  <a:gd name="T0" fmla="*/ 80 w 80"/>
                  <a:gd name="T1" fmla="*/ 0 h 30"/>
                  <a:gd name="T2" fmla="*/ 31 w 80"/>
                  <a:gd name="T3" fmla="*/ 22 h 30"/>
                  <a:gd name="T4" fmla="*/ 58 w 80"/>
                  <a:gd name="T5" fmla="*/ 30 h 30"/>
                  <a:gd name="T6" fmla="*/ 1 w 80"/>
                  <a:gd name="T7" fmla="*/ 27 h 30"/>
                  <a:gd name="T8" fmla="*/ 3 w 80"/>
                  <a:gd name="T9" fmla="*/ 25 h 30"/>
                  <a:gd name="T10" fmla="*/ 80 w 80"/>
                  <a:gd name="T1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30">
                    <a:moveTo>
                      <a:pt x="80" y="0"/>
                    </a:moveTo>
                    <a:cubicBezTo>
                      <a:pt x="64" y="7"/>
                      <a:pt x="46" y="14"/>
                      <a:pt x="31" y="22"/>
                    </a:cubicBezTo>
                    <a:cubicBezTo>
                      <a:pt x="38" y="23"/>
                      <a:pt x="49" y="23"/>
                      <a:pt x="58" y="30"/>
                    </a:cubicBezTo>
                    <a:cubicBezTo>
                      <a:pt x="40" y="25"/>
                      <a:pt x="20" y="28"/>
                      <a:pt x="1" y="27"/>
                    </a:cubicBezTo>
                    <a:cubicBezTo>
                      <a:pt x="0" y="27"/>
                      <a:pt x="1" y="25"/>
                      <a:pt x="3" y="25"/>
                    </a:cubicBezTo>
                    <a:cubicBezTo>
                      <a:pt x="26" y="16"/>
                      <a:pt x="57" y="7"/>
                      <a:pt x="8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Oval 140"/>
              <p:cNvSpPr>
                <a:spLocks noChangeArrowheads="1"/>
              </p:cNvSpPr>
              <p:nvPr/>
            </p:nvSpPr>
            <p:spPr bwMode="auto">
              <a:xfrm>
                <a:off x="3116996" y="3824056"/>
                <a:ext cx="44941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Oval 141"/>
              <p:cNvSpPr>
                <a:spLocks noChangeArrowheads="1"/>
              </p:cNvSpPr>
              <p:nvPr/>
            </p:nvSpPr>
            <p:spPr bwMode="auto">
              <a:xfrm>
                <a:off x="3530828" y="4042207"/>
                <a:ext cx="43069" cy="4306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Oval 142"/>
              <p:cNvSpPr>
                <a:spLocks noChangeArrowheads="1"/>
              </p:cNvSpPr>
              <p:nvPr/>
            </p:nvSpPr>
            <p:spPr bwMode="auto">
              <a:xfrm>
                <a:off x="3400686" y="4210735"/>
                <a:ext cx="44941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Oval 143"/>
              <p:cNvSpPr>
                <a:spLocks noChangeArrowheads="1"/>
              </p:cNvSpPr>
              <p:nvPr/>
            </p:nvSpPr>
            <p:spPr bwMode="auto">
              <a:xfrm>
                <a:off x="2724698" y="3725747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Oval 144"/>
              <p:cNvSpPr>
                <a:spLocks noChangeArrowheads="1"/>
              </p:cNvSpPr>
              <p:nvPr/>
            </p:nvSpPr>
            <p:spPr bwMode="auto">
              <a:xfrm>
                <a:off x="2911952" y="3559091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Oval 145"/>
              <p:cNvSpPr>
                <a:spLocks noChangeArrowheads="1"/>
              </p:cNvSpPr>
              <p:nvPr/>
            </p:nvSpPr>
            <p:spPr bwMode="auto">
              <a:xfrm>
                <a:off x="2771511" y="330536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Oval 146"/>
              <p:cNvSpPr>
                <a:spLocks noChangeArrowheads="1"/>
              </p:cNvSpPr>
              <p:nvPr/>
            </p:nvSpPr>
            <p:spPr bwMode="auto">
              <a:xfrm>
                <a:off x="2587066" y="3377454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Oval 147"/>
              <p:cNvSpPr>
                <a:spLocks noChangeArrowheads="1"/>
              </p:cNvSpPr>
              <p:nvPr/>
            </p:nvSpPr>
            <p:spPr bwMode="auto">
              <a:xfrm>
                <a:off x="2562723" y="3033843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Oval 148"/>
              <p:cNvSpPr>
                <a:spLocks noChangeArrowheads="1"/>
              </p:cNvSpPr>
              <p:nvPr/>
            </p:nvSpPr>
            <p:spPr bwMode="auto">
              <a:xfrm>
                <a:off x="2739678" y="3015118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Oval 149"/>
              <p:cNvSpPr>
                <a:spLocks noChangeArrowheads="1"/>
              </p:cNvSpPr>
              <p:nvPr/>
            </p:nvSpPr>
            <p:spPr bwMode="auto">
              <a:xfrm>
                <a:off x="2766830" y="2727683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Oval 150"/>
              <p:cNvSpPr>
                <a:spLocks noChangeArrowheads="1"/>
              </p:cNvSpPr>
              <p:nvPr/>
            </p:nvSpPr>
            <p:spPr bwMode="auto">
              <a:xfrm>
                <a:off x="2808026" y="2711766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Oval 151"/>
              <p:cNvSpPr>
                <a:spLocks noChangeArrowheads="1"/>
              </p:cNvSpPr>
              <p:nvPr/>
            </p:nvSpPr>
            <p:spPr bwMode="auto">
              <a:xfrm>
                <a:off x="2616090" y="2718320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Oval 152"/>
              <p:cNvSpPr>
                <a:spLocks noChangeArrowheads="1"/>
              </p:cNvSpPr>
              <p:nvPr/>
            </p:nvSpPr>
            <p:spPr bwMode="auto">
              <a:xfrm>
                <a:off x="2632007" y="2748281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Oval 153"/>
              <p:cNvSpPr>
                <a:spLocks noChangeArrowheads="1"/>
              </p:cNvSpPr>
              <p:nvPr/>
            </p:nvSpPr>
            <p:spPr bwMode="auto">
              <a:xfrm>
                <a:off x="2884800" y="2501105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Oval 154"/>
              <p:cNvSpPr>
                <a:spLocks noChangeArrowheads="1"/>
              </p:cNvSpPr>
              <p:nvPr/>
            </p:nvSpPr>
            <p:spPr bwMode="auto">
              <a:xfrm>
                <a:off x="2740614" y="2471144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Oval 155"/>
              <p:cNvSpPr>
                <a:spLocks noChangeArrowheads="1"/>
              </p:cNvSpPr>
              <p:nvPr/>
            </p:nvSpPr>
            <p:spPr bwMode="auto">
              <a:xfrm>
                <a:off x="2737806" y="2429012"/>
                <a:ext cx="29024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Oval 156"/>
              <p:cNvSpPr>
                <a:spLocks noChangeArrowheads="1"/>
              </p:cNvSpPr>
              <p:nvPr/>
            </p:nvSpPr>
            <p:spPr bwMode="auto">
              <a:xfrm>
                <a:off x="2875438" y="227827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Oval 157"/>
              <p:cNvSpPr>
                <a:spLocks noChangeArrowheads="1"/>
              </p:cNvSpPr>
              <p:nvPr/>
            </p:nvSpPr>
            <p:spPr bwMode="auto">
              <a:xfrm>
                <a:off x="3055202" y="2095700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Oval 158"/>
              <p:cNvSpPr>
                <a:spLocks noChangeArrowheads="1"/>
              </p:cNvSpPr>
              <p:nvPr/>
            </p:nvSpPr>
            <p:spPr bwMode="auto">
              <a:xfrm>
                <a:off x="3228412" y="1997392"/>
                <a:ext cx="28088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Oval 159"/>
              <p:cNvSpPr>
                <a:spLocks noChangeArrowheads="1"/>
              </p:cNvSpPr>
              <p:nvPr/>
            </p:nvSpPr>
            <p:spPr bwMode="auto">
              <a:xfrm>
                <a:off x="3400686" y="1927171"/>
                <a:ext cx="26216" cy="25279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Oval 160"/>
              <p:cNvSpPr>
                <a:spLocks noChangeArrowheads="1"/>
              </p:cNvSpPr>
              <p:nvPr/>
            </p:nvSpPr>
            <p:spPr bwMode="auto">
              <a:xfrm>
                <a:off x="3413794" y="2008627"/>
                <a:ext cx="25279" cy="2715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Oval 161"/>
              <p:cNvSpPr>
                <a:spLocks noChangeArrowheads="1"/>
              </p:cNvSpPr>
              <p:nvPr/>
            </p:nvSpPr>
            <p:spPr bwMode="auto">
              <a:xfrm>
                <a:off x="3375407" y="206480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Oval 162"/>
              <p:cNvSpPr>
                <a:spLocks noChangeArrowheads="1"/>
              </p:cNvSpPr>
              <p:nvPr/>
            </p:nvSpPr>
            <p:spPr bwMode="auto">
              <a:xfrm>
                <a:off x="3161937" y="2175283"/>
                <a:ext cx="29024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Oval 163"/>
              <p:cNvSpPr>
                <a:spLocks noChangeArrowheads="1"/>
              </p:cNvSpPr>
              <p:nvPr/>
            </p:nvSpPr>
            <p:spPr bwMode="auto">
              <a:xfrm>
                <a:off x="3208750" y="2177155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Oval 164"/>
              <p:cNvSpPr>
                <a:spLocks noChangeArrowheads="1"/>
              </p:cNvSpPr>
              <p:nvPr/>
            </p:nvSpPr>
            <p:spPr bwMode="auto">
              <a:xfrm>
                <a:off x="2997153" y="2341003"/>
                <a:ext cx="27152" cy="2902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Oval 165"/>
              <p:cNvSpPr>
                <a:spLocks noChangeArrowheads="1"/>
              </p:cNvSpPr>
              <p:nvPr/>
            </p:nvSpPr>
            <p:spPr bwMode="auto">
              <a:xfrm>
                <a:off x="2762149" y="2981412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Oval 166"/>
              <p:cNvSpPr>
                <a:spLocks noChangeArrowheads="1"/>
              </p:cNvSpPr>
              <p:nvPr/>
            </p:nvSpPr>
            <p:spPr bwMode="auto">
              <a:xfrm>
                <a:off x="2893227" y="3599351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Oval 167"/>
              <p:cNvSpPr>
                <a:spLocks noChangeArrowheads="1"/>
              </p:cNvSpPr>
              <p:nvPr/>
            </p:nvSpPr>
            <p:spPr bwMode="auto">
              <a:xfrm>
                <a:off x="3123550" y="3875550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Oval 168"/>
              <p:cNvSpPr>
                <a:spLocks noChangeArrowheads="1"/>
              </p:cNvSpPr>
              <p:nvPr/>
            </p:nvSpPr>
            <p:spPr bwMode="auto">
              <a:xfrm>
                <a:off x="3513039" y="4103064"/>
                <a:ext cx="36515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Oval 169"/>
              <p:cNvSpPr>
                <a:spLocks noChangeArrowheads="1"/>
              </p:cNvSpPr>
              <p:nvPr/>
            </p:nvSpPr>
            <p:spPr bwMode="auto">
              <a:xfrm>
                <a:off x="3589813" y="4020672"/>
                <a:ext cx="37451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Oval 170"/>
              <p:cNvSpPr>
                <a:spLocks noChangeArrowheads="1"/>
              </p:cNvSpPr>
              <p:nvPr/>
            </p:nvSpPr>
            <p:spPr bwMode="auto">
              <a:xfrm>
                <a:off x="3454054" y="4267848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Oval 171"/>
              <p:cNvSpPr>
                <a:spLocks noChangeArrowheads="1"/>
              </p:cNvSpPr>
              <p:nvPr/>
            </p:nvSpPr>
            <p:spPr bwMode="auto">
              <a:xfrm>
                <a:off x="3400686" y="4287509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Oval 172"/>
              <p:cNvSpPr>
                <a:spLocks noChangeArrowheads="1"/>
              </p:cNvSpPr>
              <p:nvPr/>
            </p:nvSpPr>
            <p:spPr bwMode="auto">
              <a:xfrm>
                <a:off x="3490568" y="4017864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Oval 173"/>
              <p:cNvSpPr>
                <a:spLocks noChangeArrowheads="1"/>
              </p:cNvSpPr>
              <p:nvPr/>
            </p:nvSpPr>
            <p:spPr bwMode="auto">
              <a:xfrm>
                <a:off x="3540191" y="3992584"/>
                <a:ext cx="35578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Oval 174"/>
              <p:cNvSpPr>
                <a:spLocks noChangeArrowheads="1"/>
              </p:cNvSpPr>
              <p:nvPr/>
            </p:nvSpPr>
            <p:spPr bwMode="auto">
              <a:xfrm>
                <a:off x="3477460" y="4064677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Oval 175"/>
              <p:cNvSpPr>
                <a:spLocks noChangeArrowheads="1"/>
              </p:cNvSpPr>
              <p:nvPr/>
            </p:nvSpPr>
            <p:spPr bwMode="auto">
              <a:xfrm>
                <a:off x="3354809" y="4292191"/>
                <a:ext cx="33706" cy="3370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Oval 176"/>
              <p:cNvSpPr>
                <a:spLocks noChangeArrowheads="1"/>
              </p:cNvSpPr>
              <p:nvPr/>
            </p:nvSpPr>
            <p:spPr bwMode="auto">
              <a:xfrm>
                <a:off x="3364172" y="4245377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Oval 177"/>
              <p:cNvSpPr>
                <a:spLocks noChangeArrowheads="1"/>
              </p:cNvSpPr>
              <p:nvPr/>
            </p:nvSpPr>
            <p:spPr bwMode="auto">
              <a:xfrm>
                <a:off x="3163809" y="385401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Oval 178"/>
              <p:cNvSpPr>
                <a:spLocks noChangeArrowheads="1"/>
              </p:cNvSpPr>
              <p:nvPr/>
            </p:nvSpPr>
            <p:spPr bwMode="auto">
              <a:xfrm>
                <a:off x="3583259" y="4075912"/>
                <a:ext cx="37451" cy="3651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Oval 179"/>
              <p:cNvSpPr>
                <a:spLocks noChangeArrowheads="1"/>
              </p:cNvSpPr>
              <p:nvPr/>
            </p:nvSpPr>
            <p:spPr bwMode="auto">
              <a:xfrm>
                <a:off x="3026177" y="4004756"/>
                <a:ext cx="36515" cy="3745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Oval 180"/>
              <p:cNvSpPr>
                <a:spLocks noChangeArrowheads="1"/>
              </p:cNvSpPr>
              <p:nvPr/>
            </p:nvSpPr>
            <p:spPr bwMode="auto">
              <a:xfrm>
                <a:off x="2965320" y="4000074"/>
                <a:ext cx="44941" cy="4494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743" name="文本框 742"/>
          <p:cNvSpPr txBox="1"/>
          <p:nvPr/>
        </p:nvSpPr>
        <p:spPr>
          <a:xfrm>
            <a:off x="9578705" y="2319538"/>
            <a:ext cx="10834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79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4" name="文本框 743"/>
          <p:cNvSpPr txBox="1"/>
          <p:nvPr/>
        </p:nvSpPr>
        <p:spPr>
          <a:xfrm>
            <a:off x="8976192" y="3526972"/>
            <a:ext cx="202724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演界網，中國首家演示設計交易平臺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64963" y="5199832"/>
            <a:ext cx="9904555" cy="1170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基於演示設計的一站式線上演示、素材銷售、服務交易系統。誕生於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由中國專業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設計領跑者上海銳普廣告有限公司整合銳普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設計、銳普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論壇、銳普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商城、銳普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市場等資源組建成立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73064" y="4716446"/>
            <a:ext cx="4246880" cy="3987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等腰三角形 6"/>
          <p:cNvSpPr/>
          <p:nvPr/>
        </p:nvSpPr>
        <p:spPr>
          <a:xfrm>
            <a:off x="3262484" y="334986"/>
            <a:ext cx="6344159" cy="5469102"/>
          </a:xfrm>
          <a:prstGeom prst="triangle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>
            <a:off x="2822122" y="371741"/>
            <a:ext cx="6547757" cy="5644618"/>
          </a:xfrm>
          <a:prstGeom prst="triangle">
            <a:avLst/>
          </a:prstGeom>
          <a:blipFill dpi="0" rotWithShape="1">
            <a:blip r:embed="rId1" cstate="print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740728" y="3490772"/>
            <a:ext cx="314597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重大突破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163027" y="838912"/>
            <a:ext cx="6344159" cy="5469102"/>
            <a:chOff x="2163027" y="838912"/>
            <a:chExt cx="6344159" cy="5469102"/>
          </a:xfrm>
        </p:grpSpPr>
        <p:cxnSp>
          <p:nvCxnSpPr>
            <p:cNvPr id="21" name="直接连接符 20"/>
            <p:cNvCxnSpPr/>
            <p:nvPr/>
          </p:nvCxnSpPr>
          <p:spPr>
            <a:xfrm flipH="1">
              <a:off x="2163027" y="838912"/>
              <a:ext cx="3172080" cy="5469102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2163027" y="6308014"/>
              <a:ext cx="6344159" cy="0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H="1" flipV="1">
              <a:off x="8329613" y="6016359"/>
              <a:ext cx="177573" cy="291655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5335107" y="838912"/>
              <a:ext cx="179868" cy="299326"/>
            </a:xfrm>
            <a:prstGeom prst="line">
              <a:avLst/>
            </a:prstGeom>
            <a:ln w="9525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矩形 24"/>
          <p:cNvSpPr/>
          <p:nvPr/>
        </p:nvSpPr>
        <p:spPr>
          <a:xfrm>
            <a:off x="4064130" y="4335572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5283654" y="2616654"/>
            <a:ext cx="1620000" cy="1620000"/>
          </a:xfrm>
          <a:prstGeom prst="ellipse">
            <a:avLst/>
          </a:prstGeom>
          <a:solidFill>
            <a:srgbClr val="2B2B2B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5334226" y="3136613"/>
            <a:ext cx="15235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2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62765" y="4651260"/>
            <a:ext cx="2066471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sz="3600" b="1" dirty="0">
                <a:solidFill>
                  <a:srgbClr val="25252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經驗教訓</a:t>
            </a:r>
            <a:endParaRPr lang="zh-CN" altLang="en-US" sz="3600" b="1" dirty="0">
              <a:solidFill>
                <a:srgbClr val="25252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08628" y="5191211"/>
            <a:ext cx="260096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Experience and lesson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776000" y="-891000"/>
            <a:ext cx="8776456" cy="8640000"/>
            <a:chOff x="1776000" y="-891000"/>
            <a:chExt cx="8776456" cy="8640000"/>
          </a:xfrm>
        </p:grpSpPr>
        <p:sp>
          <p:nvSpPr>
            <p:cNvPr id="11" name="椭圆 10"/>
            <p:cNvSpPr/>
            <p:nvPr/>
          </p:nvSpPr>
          <p:spPr>
            <a:xfrm>
              <a:off x="4656000" y="1989000"/>
              <a:ext cx="2880000" cy="288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3936000" y="1269000"/>
              <a:ext cx="4320000" cy="432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3216000" y="549000"/>
              <a:ext cx="5760000" cy="576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2496000" y="-171000"/>
              <a:ext cx="7200000" cy="720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776000" y="-891000"/>
              <a:ext cx="8640000" cy="8640000"/>
            </a:xfrm>
            <a:prstGeom prst="ellipse">
              <a:avLst/>
            </a:prstGeom>
            <a:noFill/>
            <a:ln>
              <a:solidFill>
                <a:schemeClr val="tx1">
                  <a:alpha val="3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5976257" y="1779814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7155751" y="2448592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4782049" y="399952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3279728" y="435734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 20"/>
            <p:cNvSpPr/>
            <p:nvPr/>
          </p:nvSpPr>
          <p:spPr>
            <a:xfrm>
              <a:off x="4082367" y="209316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6552813" y="321171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9415875" y="2576040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8680501" y="3427473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7882308" y="6081171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2915169" y="5081962"/>
              <a:ext cx="280125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2071499" y="1276134"/>
              <a:ext cx="236722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矩形 27"/>
            <p:cNvSpPr/>
            <p:nvPr/>
          </p:nvSpPr>
          <p:spPr>
            <a:xfrm>
              <a:off x="9598886" y="529508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8"/>
            <p:cNvSpPr/>
            <p:nvPr/>
          </p:nvSpPr>
          <p:spPr>
            <a:xfrm>
              <a:off x="8124406" y="255085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3894588" y="1145334"/>
              <a:ext cx="187779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矩形 30"/>
            <p:cNvSpPr/>
            <p:nvPr/>
          </p:nvSpPr>
          <p:spPr>
            <a:xfrm>
              <a:off x="7192007" y="1311296"/>
              <a:ext cx="187779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2051512" y="4512567"/>
              <a:ext cx="452346" cy="13703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2650286" y="1259613"/>
              <a:ext cx="115695" cy="5117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/>
          </p:nvSpPr>
          <p:spPr>
            <a:xfrm>
              <a:off x="2638673" y="491420"/>
              <a:ext cx="1866510" cy="23791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矩形 34"/>
            <p:cNvSpPr/>
            <p:nvPr/>
          </p:nvSpPr>
          <p:spPr>
            <a:xfrm>
              <a:off x="8240037" y="1335085"/>
              <a:ext cx="894899" cy="5497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/>
            <p:cNvSpPr/>
            <p:nvPr/>
          </p:nvSpPr>
          <p:spPr>
            <a:xfrm>
              <a:off x="6552813" y="5787256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10176899" y="3655382"/>
              <a:ext cx="375557" cy="587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185030" y="172676"/>
            <a:ext cx="1821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經驗教訓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5349028" y="171450"/>
            <a:ext cx="1493945" cy="0"/>
          </a:xfrm>
          <a:prstGeom prst="line">
            <a:avLst/>
          </a:prstGeom>
          <a:ln w="635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4098594" y="671980"/>
            <a:ext cx="401193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Where there is a will, there is a way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4091109" y="1918502"/>
            <a:ext cx="4009782" cy="3951392"/>
            <a:chOff x="4091109" y="1632752"/>
            <a:chExt cx="4009782" cy="3951392"/>
          </a:xfrm>
        </p:grpSpPr>
        <p:sp>
          <p:nvSpPr>
            <p:cNvPr id="37" name="任意多边形 36"/>
            <p:cNvSpPr/>
            <p:nvPr/>
          </p:nvSpPr>
          <p:spPr>
            <a:xfrm>
              <a:off x="4091109" y="3739138"/>
              <a:ext cx="1845006" cy="1845006"/>
            </a:xfrm>
            <a:custGeom>
              <a:avLst/>
              <a:gdLst>
                <a:gd name="connsiteX0" fmla="*/ 684376 w 1845006"/>
                <a:gd name="connsiteY0" fmla="*/ 0 h 1845006"/>
                <a:gd name="connsiteX1" fmla="*/ 1845006 w 1845006"/>
                <a:gd name="connsiteY1" fmla="*/ 0 h 1845006"/>
                <a:gd name="connsiteX2" fmla="*/ 1845006 w 1845006"/>
                <a:gd name="connsiteY2" fmla="*/ 1195030 h 1845006"/>
                <a:gd name="connsiteX3" fmla="*/ 1195030 w 1845006"/>
                <a:gd name="connsiteY3" fmla="*/ 1845006 h 1845006"/>
                <a:gd name="connsiteX4" fmla="*/ 0 w 1845006"/>
                <a:gd name="connsiteY4" fmla="*/ 1845006 h 1845006"/>
                <a:gd name="connsiteX5" fmla="*/ 0 w 1845006"/>
                <a:gd name="connsiteY5" fmla="*/ 670772 h 1845006"/>
                <a:gd name="connsiteX6" fmla="*/ 6802 w 1845006"/>
                <a:gd name="connsiteY6" fmla="*/ 677574 h 184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5006" h="1845006">
                  <a:moveTo>
                    <a:pt x="684376" y="0"/>
                  </a:moveTo>
                  <a:lnTo>
                    <a:pt x="1845006" y="0"/>
                  </a:lnTo>
                  <a:lnTo>
                    <a:pt x="1845006" y="1195030"/>
                  </a:lnTo>
                  <a:lnTo>
                    <a:pt x="1195030" y="1845006"/>
                  </a:lnTo>
                  <a:lnTo>
                    <a:pt x="0" y="1845006"/>
                  </a:lnTo>
                  <a:lnTo>
                    <a:pt x="0" y="670772"/>
                  </a:lnTo>
                  <a:lnTo>
                    <a:pt x="6802" y="677574"/>
                  </a:lnTo>
                  <a:close/>
                </a:path>
              </a:pathLst>
            </a:custGeom>
            <a:solidFill>
              <a:srgbClr val="2525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任意多边形 37"/>
            <p:cNvSpPr/>
            <p:nvPr/>
          </p:nvSpPr>
          <p:spPr>
            <a:xfrm>
              <a:off x="6255885" y="3739138"/>
              <a:ext cx="1845006" cy="1845006"/>
            </a:xfrm>
            <a:custGeom>
              <a:avLst/>
              <a:gdLst>
                <a:gd name="connsiteX0" fmla="*/ 0 w 1845006"/>
                <a:gd name="connsiteY0" fmla="*/ 0 h 1845006"/>
                <a:gd name="connsiteX1" fmla="*/ 1176958 w 1845006"/>
                <a:gd name="connsiteY1" fmla="*/ 0 h 1845006"/>
                <a:gd name="connsiteX2" fmla="*/ 1845006 w 1845006"/>
                <a:gd name="connsiteY2" fmla="*/ 668047 h 1845006"/>
                <a:gd name="connsiteX3" fmla="*/ 1845006 w 1845006"/>
                <a:gd name="connsiteY3" fmla="*/ 1845006 h 1845006"/>
                <a:gd name="connsiteX4" fmla="*/ 646783 w 1845006"/>
                <a:gd name="connsiteY4" fmla="*/ 1845006 h 1845006"/>
                <a:gd name="connsiteX5" fmla="*/ 0 w 1845006"/>
                <a:gd name="connsiteY5" fmla="*/ 1198222 h 184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006" h="1845006">
                  <a:moveTo>
                    <a:pt x="0" y="0"/>
                  </a:moveTo>
                  <a:lnTo>
                    <a:pt x="1176958" y="0"/>
                  </a:lnTo>
                  <a:lnTo>
                    <a:pt x="1845006" y="668047"/>
                  </a:lnTo>
                  <a:lnTo>
                    <a:pt x="1845006" y="1845006"/>
                  </a:lnTo>
                  <a:lnTo>
                    <a:pt x="646783" y="1845006"/>
                  </a:lnTo>
                  <a:lnTo>
                    <a:pt x="0" y="1198222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4091109" y="1632752"/>
              <a:ext cx="1845006" cy="1845006"/>
            </a:xfrm>
            <a:custGeom>
              <a:avLst/>
              <a:gdLst>
                <a:gd name="connsiteX0" fmla="*/ 0 w 1845006"/>
                <a:gd name="connsiteY0" fmla="*/ 0 h 1845006"/>
                <a:gd name="connsiteX1" fmla="*/ 1219124 w 1845006"/>
                <a:gd name="connsiteY1" fmla="*/ 0 h 1845006"/>
                <a:gd name="connsiteX2" fmla="*/ 1845006 w 1845006"/>
                <a:gd name="connsiteY2" fmla="*/ 625881 h 1845006"/>
                <a:gd name="connsiteX3" fmla="*/ 1845006 w 1845006"/>
                <a:gd name="connsiteY3" fmla="*/ 1845006 h 1845006"/>
                <a:gd name="connsiteX4" fmla="*/ 684376 w 1845006"/>
                <a:gd name="connsiteY4" fmla="*/ 1845006 h 1845006"/>
                <a:gd name="connsiteX5" fmla="*/ 6802 w 1845006"/>
                <a:gd name="connsiteY5" fmla="*/ 1167431 h 1845006"/>
                <a:gd name="connsiteX6" fmla="*/ 0 w 1845006"/>
                <a:gd name="connsiteY6" fmla="*/ 1174233 h 184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5006" h="1845006">
                  <a:moveTo>
                    <a:pt x="0" y="0"/>
                  </a:moveTo>
                  <a:lnTo>
                    <a:pt x="1219124" y="0"/>
                  </a:lnTo>
                  <a:lnTo>
                    <a:pt x="1845006" y="625881"/>
                  </a:lnTo>
                  <a:lnTo>
                    <a:pt x="1845006" y="1845006"/>
                  </a:lnTo>
                  <a:lnTo>
                    <a:pt x="684376" y="1845006"/>
                  </a:lnTo>
                  <a:lnTo>
                    <a:pt x="6802" y="1167431"/>
                  </a:lnTo>
                  <a:lnTo>
                    <a:pt x="0" y="117423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6255885" y="1632752"/>
              <a:ext cx="1845006" cy="1845006"/>
            </a:xfrm>
            <a:custGeom>
              <a:avLst/>
              <a:gdLst>
                <a:gd name="connsiteX0" fmla="*/ 625883 w 1845006"/>
                <a:gd name="connsiteY0" fmla="*/ 0 h 1845006"/>
                <a:gd name="connsiteX1" fmla="*/ 1845006 w 1845006"/>
                <a:gd name="connsiteY1" fmla="*/ 0 h 1845006"/>
                <a:gd name="connsiteX2" fmla="*/ 1845006 w 1845006"/>
                <a:gd name="connsiteY2" fmla="*/ 1176958 h 1845006"/>
                <a:gd name="connsiteX3" fmla="*/ 1176958 w 1845006"/>
                <a:gd name="connsiteY3" fmla="*/ 1845006 h 1845006"/>
                <a:gd name="connsiteX4" fmla="*/ 0 w 1845006"/>
                <a:gd name="connsiteY4" fmla="*/ 1845006 h 1845006"/>
                <a:gd name="connsiteX5" fmla="*/ 0 w 1845006"/>
                <a:gd name="connsiteY5" fmla="*/ 625883 h 184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5006" h="1845006">
                  <a:moveTo>
                    <a:pt x="625883" y="0"/>
                  </a:moveTo>
                  <a:lnTo>
                    <a:pt x="1845006" y="0"/>
                  </a:lnTo>
                  <a:lnTo>
                    <a:pt x="1845006" y="1176958"/>
                  </a:lnTo>
                  <a:lnTo>
                    <a:pt x="1176958" y="1845006"/>
                  </a:lnTo>
                  <a:lnTo>
                    <a:pt x="0" y="1845006"/>
                  </a:lnTo>
                  <a:lnTo>
                    <a:pt x="0" y="625883"/>
                  </a:lnTo>
                  <a:close/>
                </a:path>
              </a:pathLst>
            </a:custGeom>
            <a:solidFill>
              <a:srgbClr val="6161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菱形 38"/>
            <p:cNvSpPr/>
            <p:nvPr/>
          </p:nvSpPr>
          <p:spPr>
            <a:xfrm>
              <a:off x="5572125" y="3064886"/>
              <a:ext cx="1047750" cy="1047750"/>
            </a:xfrm>
            <a:prstGeom prst="diamond">
              <a:avLst/>
            </a:prstGeom>
            <a:solidFill>
              <a:schemeClr val="bg1"/>
            </a:solidFill>
            <a:ln w="1905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4693742" y="2441639"/>
            <a:ext cx="77359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791589" y="2460688"/>
            <a:ext cx="77359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702981" y="4636663"/>
            <a:ext cx="77359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747723" y="4617612"/>
            <a:ext cx="77359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47356" y="1804202"/>
            <a:ext cx="2923983" cy="197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</a:t>
            </a:r>
            <a:endParaRPr lang="zh-CN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8420661" y="1778380"/>
            <a:ext cx="2923983" cy="197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8420661" y="4024888"/>
            <a:ext cx="2923983" cy="197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847355" y="4024888"/>
            <a:ext cx="2923983" cy="1970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演界網，中國首家演示設計交易平臺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基於演示設計的一站式線上演示、素材銷售、服務交易系統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2512</Words>
  <Application>WPS 演示</Application>
  <PresentationFormat>自定义</PresentationFormat>
  <Paragraphs>328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等线</vt:lpstr>
      <vt:lpstr>Segoe Print</vt:lpstr>
      <vt:lpstr>Arial Unicode MS</vt:lpstr>
      <vt:lpstr>等线 Light</vt:lpstr>
      <vt:lpstr>Segoe UI Semilight</vt:lpstr>
      <vt:lpstr>Segoe UI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吴晓飞</dc:creator>
  <cp:lastModifiedBy>Administrator</cp:lastModifiedBy>
  <cp:revision>185</cp:revision>
  <dcterms:created xsi:type="dcterms:W3CDTF">2016-03-29T08:52:00Z</dcterms:created>
  <dcterms:modified xsi:type="dcterms:W3CDTF">2017-10-03T05:57:17Z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2052-10.1.0.6750</vt:lpwstr>
  </property>
</Properties>
</file>

<file path=docProps/thumbnail.jpeg>
</file>